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y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דער צווייטער זון איז פאַרפאַלן און איז געפונען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קוויז</a:t>
            </a:r>
            <a:r xmlns:a="http://schemas.openxmlformats.org/drawingml/2006/main">
              <a:rPr altLang="en-US" lang="y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וויאזוי האט דער טאטע באהאנדלט דעם צווייטן זון ווען ער איז צוריק געקומען?</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ער האָט אַרויסגעטריבן דעם צווייטן זון.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ער האט געשלאגן דעם צווייטן זון.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ער האט נישט זען דעם צווייטן זון.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ער האָט גערן באַגריסט דעם צווייטן זון.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ער האָט גערן באַגריסט דעם צווייטן זון.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נומ 81דאס ווארט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א בעל חוב וואס האט שולדיק געווען צען טויזנט טאלאנטן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'זאָלסט איר נישט האָבן רחמנות אויף דיין מיטאַרבעטער פּונקט ווי איך האָב אויף דיר?'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18:</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 ס אי ז געװע ן א מאן , װא ס הא ט שולדיק ט דע ם מלך , צע ן טויזנטע ר טאלאנטן . דער מלך האָט רחמנות געהאַט אויף דעם מענטש, אָפּגעזאָגט דעם חוב.</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אַז יענער איז אַרױסגעגאַנגען, האָט ער געפֿונען אײנעם פֿון זײַנע חבֿרים, װאָס איז אים שולדיק געװען הונדערט דינרים. ער האט אים אנגעכאפט און איז געװארן בײז אויף אים. "באַצאָלט צוריק וואָס איר שולדיק מיר!"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און ער האָט אַרײַנגעװאָרפֿן זײַן מיטאַרבעטער אין דער תּפֿיסה. דער מלך האָט געהערט די דאָזיקע בשורה פֿון זײַן אַנדערן קנעכט.</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דעמאלט איז דער מלך אין כעס געווארן און האט צוריקגערופן דעם קנעכט. "איך קאַנסאַלד אַלע דיין כויוו ווייַל איר האָט געבעטן מיר צו. זאָלסט ניט האָבן רחמנות אויף דײַנע מיטאַרבעטער, אַזױ װי איך האָב געהאַט אױף דיר?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"ווי אונדזער פאטער אין הימל מוחל איר, איר זאָל פאַרגעבן יעדער אנדערער."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א קנעכט האט מען ארויסגענומען פון א גאר גרויסן חוב פון צען טויזנט טאלאנטן.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ער האט ניט מוחל זיין יונגערמאַן קנעכט וואס איז שולדיק אים הונדערט דענרי.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דאָס איז אַן אומדאַנקען שטעלונג.</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זענען אויך פארגעבן און געראטעוועט דורך חן דורך יאָשקע.</a:t>
            </a:r>
            <a:r xmlns:a="http://schemas.openxmlformats.org/drawingml/2006/main">
              <a:rPr altLang="en-US" lang="yi" sz="3200">
                <a:solidFill>
                  <a:schemeClr val="tx1">
                    <a:lumMod val="65000"/>
                    <a:lumOff val="35000"/>
                  </a:schemeClr>
                </a:solidFill>
              </a:rPr>
              <a:t> </a:t>
            </a:r>
            <a:r xmlns:a="http://schemas.openxmlformats.org/drawingml/2006/main">
              <a:rPr altLang="ko-KR" lang="yi" sz="3200">
                <a:solidFill>
                  <a:schemeClr val="tx1">
                    <a:lumMod val="65000"/>
                    <a:lumOff val="35000"/>
                  </a:schemeClr>
                </a:solidFill>
              </a:rPr>
              <a:t>אוי ב מי ר פארגעם ן ניש ט דע ם חן , דארפ ן מי ר מוחל ט װער ן ד י װא ס האב ן אונד ז אומרעכט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מוחל און ליב אונדז ביז דעם סוף.</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וויפיל געלט האט ער באקומען פארשריבן פונעם קעניג??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הונדערט דענרים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צוויי הונדערט דענרי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הונדערט טאלאנטן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צען טויזנטער טאלאנטן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צען טויזנטער טאלאנטן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yi" sz="4000"/>
              <a:t>װאָרום דער דאָזיקער מײַנער זון איז געשטאָרבן און איז װידער לעבעדיק; ער איז געווען פאַרפאַלן און איז געפונען.' אזו י האב ן ז ײ אנגעהויב ן פײערן .</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'זאָלסט איר נישט האָבן רחמנות אויף דיין מיטאַרבעטער פּונקט ווי איך האָב אויף דיר?'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18:</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הושענא צו דער זון פון דוד!</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 י המון , װא ס זײנע ן אי ם געגאנגע ן פארויס , או ן ד י נאכגעפאלגנדיק ע האב ן געשריג ן : הושענא ל ב ן דוד ! "וואויל איז דער וואס קומט אין דעם נאָמען פון די האר!" "הושענא אין העכסטן!"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yi" altLang="ko-KR" sz="2600">
                <a:solidFill>
                  <a:schemeClr val="tx1">
                    <a:lumMod val="65000"/>
                    <a:lumOff val="35000"/>
                  </a:schemeClr>
                </a:solidFill>
              </a:rPr>
              <a:t>ווען יאָשקע אַפּראָוטשט ירושלים, ער געשיקט צוויי תלמידים, געזאגט, "גיין צו דעם דאָרף, און איר וועט געפֿינען אַן ייזל מיט איר אייזל ביי איר. בטל זיי און ברענג זיי צו מיר."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צוויי תלמידים געגאנגען אין דעם דאָרף און האט ווי יאָשקע האט געלערנט זיי.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זיי געפונען דעם ייזל. "דער האר דאַרף זיי." דעמאל ט הא ט דע ר בעל־הבית ט ז ײ גלײ ך געשיקט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געזעסן אויף אַ בעיבי ייזל און אריין ירושלים. די המון, וואָס זײַנען אים געגאַנגען פֿאַרויס און האָבן געשריגן: הושענא צו דער זון פֿון דוד!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פאַקט אַז יאָשקע ראָוד אַ בעיבי ייזל און אַז ער איז געווען וועלקאַמד דורך די קראַודז איז געשען לויט די רעקאָרדעד נבואה פון די ביבל. אבער קיינער האט נישט געוואוסט דערפון.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ראָוד אַ פאָול פון אַ ייזל, און די מאַסע שרייַען,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'הושע צו דער זון פון דוד!'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זיי זענען אַלע נביאות געזאגט אין די ביבל.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יאָשקע געלעבט דורך פאָלגעוודיקייַט,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ווי עס איז געווען געשריבן אין די ביבל.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וואס נאָכגיין יאָשקע מוזן אויך פאָלגן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גאָט ס וואָרט ונ דורך.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אונדזער מלך ווערט פון לויב און כבוד.</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yi">
                <a:solidFill>
                  <a:schemeClr val="tx1">
                    <a:lumMod val="50000"/>
                    <a:lumOff val="50000"/>
                  </a:schemeClr>
                </a:solidFill>
              </a:rPr>
              <a:t># 73 דאס וואָרט פון גאָט</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yi" sz="4400"/>
              <a:t>יאָשקע רייזאַז אלעזר פון די טויט</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יאָשקע פאָר אין ירושלים?</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 פאָול פון אַ ייזל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אַ בעיבי פערד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אַ בעיבי העלפאַנד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אַ בעיבי קעמל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אַ פאָול פון אַ ייזל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 י המון , װא ס זײנע ן אי ם געגאנגע ן פארויס , או ן ד י נאכגעפאלגנדיק ע האב ן געשריג ן : הושענא ל ב ן דוד ! "וואויל איז דער וואס קומט אין דעם נאָמען פון די האר!" "הושענא אין העכסטן!"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83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מייַן הויז איז אַ הויז פון תפילה.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"עס שטייט געשריבן," האָט ער צו זיי געזאָגט, "מייַן הויז וועט ווערן גערופן אַ הויז פון תפילה, אָבער איר מאַכן עס פֿאַר אַ הייל פון גזלנים."</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אריין די ירושלים טעמפּל. עס זענען געווען פילע סוחרים און געלט טשיינדזשערז אין דעם טעמפּל.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אָוווערטערנד די טישן פון די געלט טשיינדזשערז און די בענטשעס פון די סעלינג טויבן. ע ר הא ט פארטריב ן אל ע װא ס האב ן אהי ן געקױפ ט או ן פארקויפן .</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בייז, "עס איז געשריבן, מיין הויז וועט זיין גערופן אַ הויז פון תפילה, אָבער איר מאַכן עס אַ הייל פון גזלנים."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פארטריבן די סוחרים אויס פון דעם טעמפּל און געהיילט די קראַנק אין דעם טעמפּל.</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דער טעמפּל, די קירך, איז דער אָרט צו דינען און דאַוונען צו גאָט.</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יאָשקע איז געווען בייז מיט די מאַסע וואס פארקערט עס אין אַ פּלאַץ פון געשעפט.</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פֿאַר וואָס קומט איר אין קירך?</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אין קירך, איר מוזן טרעפן גאָט מיט דינען און תפילה.</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באַזיצער פון דער קירך. יאָשקע איז דער איינער וואס נעמט אונדזער דינען און תפילות פון דער קירך.</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יאָשקע האט געזאגט צו איר, "איך בין די המתים און די לעבן. דער וואס גלויבט אין מיר וועט לעבן, כאָטש ער שטאַרבן;</a:t>
            </a:r>
            <a:endParaRPr xmlns:a="http://schemas.openxmlformats.org/drawingml/2006/main" altLang="ko-KR" lang="en-US" sz="3600"/>
          </a:p>
          <a:p>
            <a:pPr xmlns:a="http://schemas.openxmlformats.org/drawingml/2006/main" lvl="0">
              <a:defRPr/>
            </a:pPr>
            <a:r xmlns:a="http://schemas.openxmlformats.org/drawingml/2006/main">
              <a:rPr altLang="ko-KR" lang="yi" sz="3600"/>
              <a:t>און ווער סע לעבט און גלויבט אין מיר וועט קיינמאָל שטאַרבן. גלייבסטו דאס?"</a:t>
            </a:r>
            <a:endParaRPr xmlns:a="http://schemas.openxmlformats.org/drawingml/2006/main" altLang="ko-KR" lang="en-US" sz="3600"/>
          </a:p>
          <a:p>
            <a:pPr xmlns:a="http://schemas.openxmlformats.org/drawingml/2006/main" lvl="0">
              <a:defRPr/>
            </a:pPr>
            <a:r xmlns:a="http://schemas.openxmlformats.org/drawingml/2006/main">
              <a:rPr altLang="ko-KR" lang="y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ווער האט יאָשקע אַרויסטריבן פון דעם טעמפּל?</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יידן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גוי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פּריסט</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סוחרים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סוחרים</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"עס שטייט געשריבן," האָט ער צו זיי געזאָגט, "מייַן הויז וועט ווערן גערופן אַ הויז פון תפילה, אָבער איר מאַכן עס פֿאַר אַ הייל פון גזלנים."</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84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געוואשן די פֿיס פון זיינע תלמידים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איצט אַז איך, דיין האר און רבי, האָבן געוואשן דיין פֿיס, איר אויך זאָל וואַשן איינער דעם אנדערן ס פֿיס.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די לעצטע וועטשערע מיט זיינע תלמידים. יאָשקע געוואוסט אַז דאָס איז געווען זיין לעצטע מאָלצייַט מיט זיינע תלמידים.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פּלוצלינג געבראכט וואַסער צו די בעקן, און ער אנגעהויבן צו וואַשן די פֿיס פון זיינע תלמידים איינער דורך איינער.</a:t>
            </a:r>
            <a:r xmlns:a="http://schemas.openxmlformats.org/drawingml/2006/main">
              <a:rPr lang="y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עס איז געווען פעטרוס ס קער, פעטרוס האט געזאגט, "פארוואס טוט דער האר וואַשן אונדזער פֿיס? איך וועל נישט וואַשן!"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געענטפערט. "אויב איך וועל נישט וואַשן דיין פֿיס, איר און איך האָבן גאָרנישט צו טאָן מיט אים, איר קען נישט פֿאַרשטיין איצט, אָבער איין טאָג איר וועט פֿאַרשטיין."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"איך האָב געוואשן דיין פֿיס צו געבן אַ בייַשפּיל. פון איצט אויף, וואַשן זיך די פֿיס און ווערן די מענטשן וואָס דינען יעדער אנדערער."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אין דער וועלט, נידעריק מענטשן דינען הויך מענטשן, אָבער אויף די פאַרקערט יאָשקע געוואשן די פֿיס פון די תלמידים און געגעבן אַרויף</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זײַן לעבן פֿאַר אונדז.</a:t>
            </a:r>
            <a:r xmlns:a="http://schemas.openxmlformats.org/drawingml/2006/main">
              <a:rPr altLang="en-US" lang="yi" sz="3600">
                <a:solidFill>
                  <a:schemeClr val="tx1">
                    <a:lumMod val="65000"/>
                    <a:lumOff val="35000"/>
                  </a:schemeClr>
                </a:solidFill>
              </a:rPr>
              <a:t> </a:t>
            </a:r>
            <a:r xmlns:a="http://schemas.openxmlformats.org/drawingml/2006/main">
              <a:rPr altLang="ko-KR" lang="yi" sz="3600">
                <a:solidFill>
                  <a:schemeClr val="tx1">
                    <a:lumMod val="65000"/>
                    <a:lumOff val="35000"/>
                  </a:schemeClr>
                </a:solidFill>
              </a:rPr>
              <a:t>אויב מיר זענען תלמידים פון יאָשקע, מיר זאָל זיין צופרידן צו דינען איינער דעם אנדערן אין דער נידעריקער אָרט, אלא ווי וועלן צו זיין באהאנדלט אין די העכער אָרט.</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איין טאָג נייַעס געקומען צו יאָשקע. ״אלעזר איז קראנק. ביטע קומען שנעל און היילן אים."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העכסטער מענטש, אָבער ער איז געקומען צו די לאָואַסט אָרט און איז געווען גרייט צו דינען אונדז אַלע.</a:t>
            </a:r>
            <a:r xmlns:a="http://schemas.openxmlformats.org/drawingml/2006/main">
              <a:rPr altLang="en-US" lang="y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ווער האט ניט לאָזן יאָשקע וואַשן זיין פֿיס?</a:t>
            </a:r>
            <a:r xmlns:a="http://schemas.openxmlformats.org/drawingml/2006/main">
              <a:rPr altLang="en-US" lang="y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יוחנן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טאמעס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פעטרוס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יהודה איש קריות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פעטרוס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איצט אַז איך, דיין האר און רבי, האָבן געוואשן דיין פֿיס, איר אויך זאָל וואַשן איינער דעם אנדערן ס פֿיס.</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85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מתפלל אויף די בערגל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גײענדי ק א ביס ל װײטער , אי ז ע ר געפאל ן מי ט זײ ן פני ם צ ו דע ר ערד , או ן געטענהט : ״מײנ ע טאטע , אוי ב ע ס אי ז מעגלע ך זא ל מע ן פו ן מיר , דא ס גלעזל , ניש ט װ י אי ך װיל , נא ר װ י דו װילסט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מתיא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נאָך מיטאָג, יאָשקע געגאנגען מיט זיינע תלמידים צו אַ אָרט גערופן געטהשעמאַנע.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האט געזאגט צו די תלמידים, "מייַן נשמה איז אָוווערוועלמד מיט טרויער צו די פונט פון טויט. בלײַבט דאָ און האַלטן וואַך מיט מיר“.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""מייַן פאטער, אויב עס איז מעגלעך, דעם גלעזל זאל זיין גענומען פון מיר. נאָך ניט ווי איך וויל, אָבער ווי איר ווילט." יאָשקע מתפלל עמעס. אבער די תלמידים זענען אריין אין א טיפן שלאף.</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וועקן זיינע תלמידים, "קען איר נישט האַלטן וואַך מיט מיר פֿאַר אַ שעה? קוק. אט קומט מיין פאררעטער מיך ארעסטירן“.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אין די סוף, יאָשקע נאכגעגאנגען די מענטשן וואס זענען געקומען צו כאַפּן אים. עס איז געווען צו שטאַרבן צו באַצאָלן פֿאַר אונדזער זינד אויף דעם קרייַז ווי גאָט געוואלט.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איידער יאָשקע געקומען, ער געשטארבן.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עס איז געווען ווייטיקדיק פֿאַר יאָשקע צו שטאַרבן צו באַצאָלן פֿאַר אונדזער זינד אויף דעם קרייַז, אָבער ער איז געווען גאָר אָובידיאַנט</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מחמת עס איז געווען גאָטס רצון.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מיר מוזן ערשטער האָפֿן אַז גאָט 'ס וועט זיין מקוים אלא ווי מייַן אין אונדזער לעבן.</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r xmlns:a="http://schemas.openxmlformats.org/drawingml/2006/main">
              <a:rPr lang="yi" altLang="en-US" sz="3600">
                <a:solidFill>
                  <a:srgbClr val="0070c0"/>
                </a:solidFill>
              </a:rPr>
              <a:t> </a:t>
            </a:r>
            <a:r xmlns:a="http://schemas.openxmlformats.org/drawingml/2006/main">
              <a:rPr lang="yi" altLang="ko-KR" sz="3600">
                <a:solidFill>
                  <a:srgbClr val="0070c0"/>
                </a:solidFill>
              </a:rPr>
              <a:t>איז..</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זינדלאַס אין דעם לאַנד ווייַל ער גאָר גייט גאָט 'ס וועט.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ווו האט יאָשקע דאַוונען איידער ער איז געווען ערעסטיד?</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אין דעם היכל פון ירושלים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געטהסעמאַנע</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אויבערשטן צימער פון מארק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לייק גליל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② </a:t>
            </a:r>
            <a:r xmlns:a="http://schemas.openxmlformats.org/drawingml/2006/main">
              <a:rPr lang="yi" altLang="ko-KR" sz="2800">
                <a:solidFill>
                  <a:srgbClr val="ff0000"/>
                </a:solidFill>
              </a:rPr>
              <a:t>געטהסעמאַנע</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גײענדי ק א ביס ל װײטער , אי ז ע ר געפאל ן מי ט זײ ן פני ם צ ו דע ר ערד , או ן געטענהט : ״מײנ ע טאטע , אוי ב ע ס אי ז מעגלע ך זא ל מע ן פו ן מיר , דא ס גלעזל , ניש ט װ י אי ך װיל , נא ר װ י דו װילסט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מתיא</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געשטארבן אויף דעם קרייַז.</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יאָשקע גערופן אויס מיט אַ הויך קול, "פאטער, אין דיין הענט איך יבערגעבן מיין גייסט." אַז ער האָט דאָס געזאָגט, האָט ער אָפּגעאָטעמט.</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23:</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קאַפּטשערד דורך רוימער זעלנער, וואָרן אַ קרוין פון דערנער אין זיין קאָפּ, איז געווען מאַקט, געפירט דעם קרייַז און איז געפירט אויס צו זיין עקסאַקיוטאַד צו דעם בערגל.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דערנאָך, יאָשקע איז געקרייציקט אויף דעם קרייַז צוזאמען מיט צוויי קרימאַנאַלז. דאָס פֿאָלק איז געשטאַנען צוקוקן, און די פֿירשטן האָבן אים אַפֿילו געשפּילט.</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"פאטער, מוחל זיי, ווייַל זיי טאָן ניט וויסן וואָס זיי טאָן." יאָשקע מתפלל געווען פֿאַר די וואס געהרגעט אים.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האט געזאגט, "עס איז פאַרטיק!" און ער האָט געבוקט זײַן קאָפּ, און האָט אָפּגעגעבן זײַן גײַסט.</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אלעזרס שוועסטער האט געזאגט צו יאָשקע וואס געקומען שפּעט, "יאָשקע, אויב איר געווען דאָ, מיין ברודער וואָלט נישט האָבן געשטארבן."</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אין דעם מאָמענט האָט זיך דער פאָרהאַנג פון בית המקדש צעריסן אין צוויי פון אויבן ביז אַראָפּ. די ערד האט זיך געציטערט און די שטײנער האבן זיך צעשפאלטן. ווען זעלנער וואס געקרייציקט יאָשקע געזען דעם, זיי זענען דערשראָקן, און יקסקליימד, "שורלי ער איז געווען דער זון פון גאָט!"</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די זינדלעסס יאָשקע געליטן און געשטארבן אויף ביכאַף פון אונדז, און באַצאָלט פֿאַר אונדזער זינד.</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דעריבער, מיר טאָן ניט דאַרפֿן צו באַצאָלן פֿאַר זיך.</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מיר זענען געראטעוועט דאַנק צו יאָשקע.</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מיר טארן דאס נישט פארגעסן אויף א מאמענט.</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גואל וואס געראטעוועט אונדז דורך שטאַרבן פֿאַר אונדזער זינד אויף דעם קרייַז.</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מיט וועמען איז יאָשקע געקרייציקט?</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תלמידים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פרויען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כהנים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קרימינאַלס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קרימינאַלס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יאָשקע גערופן אויס מיט אַ הויך קול, "פאטער, אין דיין הענט איך יבערגעבן מיין גייסט." אַז ער האָט דאָס געזאָגט, האָט ער אָפּגעאָטעמט.</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לוק</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23:</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ליידיק קבר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אין דעם, זי זיך אַרום און געזען יאָשקע שטייענדיק דאָרט, אָבער זי האט נישט פאַרשטיין אַז עס איז יאָשקע.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מרים מגדלה געגאנגען צו די קבר צו זען דעם טויט יאָשקע. אבער, די שטיין טיר פון די קבר איז געווען אָפן.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עס איז געווען קיין גוף פון יאָשקע אין דעם קבר. מרים געדאַנק עמעצער האט סטאָלען יאָשקע 'טויט גוף.</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מלאך האט זיך באוויזן און געפרעגט. — פארװאם װײםטו ? מרים געענטפערט, "עמעצער סטאָול יאָשקע 'גוף."</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יאָשקע האט געזאגט, "נעם אַוועק די שטיין טויער פון דעם קבר." יאָשקע באפוילן, "קום אויס, אלעזר."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און אַז זי האָט זיך אומגעקערט, איז דאָרטן געװען ישוע, װאָס האָט זיך אומגעקערט לעבעדיק. אבער מרים האט נישט דערקענען יאָשקע. זי האט ניט טראַכטן יאָשקע וואָלט קומען צוריק צו לעבן.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"מרים ..." נאָר ווען יאָשקע גערופן, מרים דערקענען אים. "האר, איר האָט טאַקע קומען צוריק צו לעבן." יאָשקע איז געווען רעזערעקטיד דרייַ טעג נאָך זיין טויט.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yi" altLang="ko-KR" sz="3300">
                <a:solidFill>
                  <a:schemeClr val="tx1">
                    <a:lumMod val="65000"/>
                    <a:lumOff val="35000"/>
                  </a:schemeClr>
                </a:solidFill>
              </a:rPr>
              <a:t>קיינער אויף דער וועלט איז נישט טויט</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און ווידער לעבעדיק.</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אבער דער איינציקער, יאָשקע, וואס איז אויפגעשטאנען פון טויט, איז נאָך לעבעדיק.</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די ביבל זאגט אַז די וואס גלויבן אין יאָשקע אויך קומען צוריק צו לעבן</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ווי יאָשקע.</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אַזוי מיר מוזן נישט פאַרלירן אונדזער האָפענונג</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yi" altLang="ko-KR" sz="3300">
                <a:solidFill>
                  <a:schemeClr val="tx1">
                    <a:lumMod val="65000"/>
                    <a:lumOff val="35000"/>
                  </a:schemeClr>
                </a:solidFill>
              </a:rPr>
              <a:t>פֿאַר אייביק לעבן.</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האר פון וויקטאָרי וואס אָוווערקיים טויט און געקומען צוריק צו לעבן.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מרים טראַכטן ווען זי געזען אַז עס איז קיין יאָשקע אין דעם קבר?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יאָשקע איז אויפגעשטאנען!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דאָס איז נישט יאָשקע 'קבר!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עמעצער סטאָול יאָשקע 'טויט גוף!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תלמידים געקויפט יאָשקע ס טויט גוף!</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עמעצער סטאָול יאָשקע 'טויט גוף!</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אין דעם, זי זיך אַרום און געזען יאָשקע שטייענדיק דאָרט, אָבער זי האט נישט פאַרשטיין אַז עס איז יאָשקע.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יוחנן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88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וואס ארויפגעגאנגען צו הימל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נאָכדעם װי ער האָט דאָס געזאָגט, איז ער אױפֿגענומען געװאָרן פֿאַר זײערע אױגן, און אַ װאָלקן האָט אים באַהאַלטן פֿון זײערע אױגן.</a:t>
            </a:r>
            <a:r xmlns:a="http://schemas.openxmlformats.org/drawingml/2006/main">
              <a:rPr lang="y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די תלמידים, וואס האבן ניט וויסן אַז יאָשקע האט שוין רעזערעקטיד, זענען געכאפט מיט מורא און אַנטוישונג.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רעזערעקטיד יאָשקע געקומען און געשטאנען צווישן זיי, געוויזן זיי זיין הענט און זייַט און געזאגט, "האַלטן צווייפל און גלויבן."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דעמאלטס איז חידוש, דריי טעג נאך זיין טויט, איז אלעזר ארויסגעגאנגען. מענטשן האבן זיך געפרייט דאס צו זען און געלויבט גאט.</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דערנאָך, יאָשקע האט געזאגט אַז ער וואָלט גיין צוריק צו זיין פאטער, גאָט און צוגעזאגט אַז ער וואָלט שיקן די רוח.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און יאָשקע באפוילן זיינע תלמידים צו זיין עדות צו אים ביז דעם סוף פון דער וועלט, צו פּריידיקן די בשורה און לערנען דעם וואָרט.</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נאָך קאַמפּליטינג אַלע די מישאַנז אויף דעם לאַנד, יאָשקע איז אַרויף צו הימל אין פראָנט פון זיינע תלמידים. און ער האָט אונדז צוגעזאגט אַז ער וועט קומען צוריק צו דעם לאַנד איין טאָג.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יאָשקע באפוילן זיינע תלמידים צו פּריידיקן די בשורה צו די ענדס פון דער ערד איידער ער ארויפגעגאנגען צו הימל.</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די קהילה איז אַ גרופּע פון יאָשקע 'תלמידים.</a:t>
            </a:r>
            <a:r xmlns:a="http://schemas.openxmlformats.org/drawingml/2006/main">
              <a:rPr lang="yi" altLang="en-US" sz="3600">
                <a:solidFill>
                  <a:schemeClr val="tx1">
                    <a:lumMod val="65000"/>
                    <a:lumOff val="35000"/>
                  </a:schemeClr>
                </a:solidFill>
              </a:rPr>
              <a:t> </a:t>
            </a:r>
            <a:r xmlns:a="http://schemas.openxmlformats.org/drawingml/2006/main">
              <a:rPr lang="yi" altLang="ko-KR" sz="3600">
                <a:solidFill>
                  <a:schemeClr val="tx1">
                    <a:lumMod val="65000"/>
                    <a:lumOff val="35000"/>
                  </a:schemeClr>
                </a:solidFill>
              </a:rPr>
              <a:t>ווי תלמידים פון יאָשקע, מיר מוזן פּריידיקן די בשורה אומעטום. און מיר האָבן צו זיין עדות צו יאָשקע.</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נאָך לעבעדיק, זיצן אויף די רעכט זייַט פון גאָט, און ער וועט קומען צוריק צו ערד ווי צוגעזאגט.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דער רעזערעקטיד יאָשקע ווייַזן זיינע תלמידים?</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נאָגל מאַרקס אויף די הענט און פֿיס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טאָרן מאַרקס טאַקע די קאָפּ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מאַרקס פון וויפּס אויף די צוריק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ברוזאַז אויף די פּנים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נאָגל מאַרקס אויף די הענט און פֿיס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נאָכדעם װי ער האָט דאָס געזאָגט, איז ער אױפֿגענומען געװאָרן פֿאַר זײערע אױגן, און אַ װאָלקן האָט אים באַהאַלטן פֿון זײערע אױגן.</a:t>
            </a:r>
            <a:r xmlns:a="http://schemas.openxmlformats.org/drawingml/2006/main">
              <a:rPr lang="y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דער רוח איז געקומען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אַלע פון זיי זענען אָנגעפילט מיט די רוח און אנגעהויבן צו רעדן אין אנדערע לשונות ווי דער גייסט ענייבאַלד זיי.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די תלמידים זענען געווען אין ירושלים ווי יאָשקע האט געזאגט. ווען דער טאָג פון שבועות איז געקומען, זיי זענען אַלע צוזאַמען אויף איין אָרט.</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געבראכט אלעזר צוריק צו לעבן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לויט זיין וואָרט.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זאָל שטאַרבן אַמאָל, אָבער מיר זאָל זיין רעזערעקטיד ווייַל מיר גלויבן אין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איר מוזן זיין אַ קריסטלעך וואָס לעבט מיט דער האָפענונג פון המתים.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פּלוצעם איז געקומען אַ קלאַנג, װי דאָס בלאָזן פֿון אַ הױציקן װינט, און האָט אָנגעפֿילט דאָס גאַנצע שטוב, װוּ זײ זײַנען געזעסן.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או ן דא ן אי ז געשטאנע ן א פײע ר לשון , אויפ ן קאפ , או ן דא ן זײנע ן ז ײ אל ע געװע ן אנגעפיל ט מי ט דע ר רוח־קודש , או ן אנגעהויב ן רעד ן אי ן אנדער ע שפראכן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ווען אַלעמען איז געווען סאַפּרייזד, פעטרוס אנגעהויבן צו פּריידיקן צו זיי וועגן יאָשקע און די בשורה.</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מען האט צוגעהערט צו די בשורה, תשובה געטאן און באַפּטייזד. מער ווי 3,000 מענטשן זענען באַפּטייזד אויף דעם טאָג.</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יאָשקע געשיקט די רוח צו זיינע תלמידים.</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דער רוח האט פעטרוס חכמה און מאַכט צו פּריידיקן די בשורה.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דער רוח איז אין די הערצער פון אַלע וואס גלויבן אין יאָשקע.</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דו זאלסט נישט פאַרגעסן אַז דער רוח איז דער איינער וואס גיט אונדז חכמה און מוט צו פּריידיקן די בשורה, פּונקט ווי ער האט געגעבן פעטרוס חכמה און מאַכט.</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סענדז די רוח צו אַלע וואס גלויבן אין אים צו העלפן אונדז.</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האבן זיי געהערט ווען דער רוח איז געקומען?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טרומייט געזונט</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דונער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די בלאָוינג פון אַ היציק ווינט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די געזונט פון תפילות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די בלאָוינג פון אַ היציק ווינט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אַלע פון זיי זענען אָנגעפילט מיט די רוח און אנגעהויבן צו רעדן אין אנדערע לשונות ווי דער גייסט ענייבאַלד זיי.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פיליפוס דערציילט די בשורה צו די עטהיאָפּיאַן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דעמאָלט פיליפוס אנגעהויבן מיט אַז זייער דורכפאָר פון פסוק און דערציילט אים די גוט נייַעס וועגן יאָשקע.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yi" sz="4000"/>
              <a:t>װאָרום דער דאָזיקער מײַנער זון איז געשטאָרבן און איז װידער לעבעדיק; ער איז געווען פאַרפאַלן און איז געפונען.' אזו י האב ן ז ײ אנגעהויב ן פײערן .</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בעל פון לעבן וואס ברענגט צוריק די טויט.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איין טאָג אַ מלאך פון די האר האט געזאגט צו פיליפוס וואס געגלויבט אין יאָשקע "גיין דרום צו די וועג - דער מדבר וועג."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yi" altLang="ko-KR" sz="3100">
                <a:solidFill>
                  <a:schemeClr val="tx1">
                    <a:lumMod val="65000"/>
                    <a:lumOff val="35000"/>
                  </a:schemeClr>
                </a:solidFill>
              </a:rPr>
              <a:t>ער האָט זיך אָנגעהויבן צו דער דרום מדבר ווי דער מלאך האָט געזאָגט. # ער האט זיך געוואונדערט פארוואס דער מלאך האט אים געשיקט </a:t>
            </a:r>
            <a:r xmlns:a="http://schemas.openxmlformats.org/drawingml/2006/main">
              <a:rPr lang="y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דעמאל ט אי ז אוי ף דע ר װאגא ן געװע ן אויפ ן װאגן , דע ר סריס , װעלכע ר אי ז געװע ן פאראנטװארטלע ך פו ן געל ט פא ר עטיאפיע ס לאנד , לײענע ן ד י שריפט ן פו ן ישעי ה הנביא . פיליפוס איז צוגעגאנגען און געפרעגט. "צי איר פֿאַרשטיין וואָס איר לייענען?"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 װי קאָן איך דאָס פֿאַרשטײן, ― האָט ער געזאָגט, ― סײַדן עמעצער זאָל מיר דאָס דערקלערן? פיליפוס אנגעהויבן מיט אַז זייער דורכפאָר פון פסוק און דערציילט אים די גוט נייַעס וועגן יאָשקע.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נאָך די עטהיאָפּיאַן באקומען יאָשקע, ער אומגעקערט צו זיין לאַנד גליק. פיליפוס האט דאנקט דעם רוח פאר אים דארטן פירן.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פיליפוס קען נישט פֿאַרשטיין גאָר אָבער אָובייד די רוח ס סדר. אַזוי ער קען פּריידיקן די בשורה צו די עטהיאָפּיאַן.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מאל מיר זענען אין אַ סיטואַציע וואָס מיר קענען נישט פֿאַרשטיין.</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אבער אויב איר צוטרוי גאָט און פאָלגן אים אין דעם רוח אפילו אין דעם מאָמענט, איר קענען אויך זיין אַ מענטש פון אמונה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וואָס פּריידיקן די בשורה.</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פירט די שייכות מיט וועמען מיר זאָל טרעפן.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איז געווען דער עטהיאָפּיאַן סריס וואָס פיליפוס באגעגנט אין באַשולדיקונג פון?</a:t>
            </a:r>
            <a:r xmlns:a="http://schemas.openxmlformats.org/drawingml/2006/main">
              <a:rPr lang="y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ער איז געווען אין באַשולדיקונג פון דער אַרמיי.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ער איז געווען אַ קאָכן פון זיין לאַנד.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ער</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איז געווען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אין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אָפּצאָל</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פון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זיין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לאַנד 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געלט.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ער קאַנטראָולד די דינען פון די מדינה.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ער איז געווען אין באַשולדיקונג פון זיין לאַנד 'ס געלט.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דעמאָלט פיליפוס אנגעהויבן מיט אַז זייער דורכפאָר פון פסוק און דערציילט אים די גוט נייַעס וועגן יאָשקע.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8:</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91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שאול מיץ יאָשקע</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ווי פילע טעג האָבן דורכגעגאנגען זינט אלעזר איז געשטארבן ווען יאָשקע געקומען?</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איין טאָג</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צוויי טעג</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דרייַ טעג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פיר טעג</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③ </a:t>
            </a:r>
            <a:r xmlns:a="http://schemas.openxmlformats.org/drawingml/2006/main">
              <a:rPr altLang="ko-KR" lang="yi" sz="2800">
                <a:solidFill>
                  <a:srgbClr val="ff0000"/>
                </a:solidFill>
              </a:rPr>
              <a:t>דרייַ טעג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ער איז געפאלן צו דער ערד און האט געהערט א קול זאגן צו אים: שאול, שאול, פארוואס רודףסטו מיך?</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עס איז געווען אַ מענטש מיטן נאָמען שאול, וואס האט פיינט די וואס געגלויבט אין יאָשקע, און ער האט פיינט די קירך.</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שאול האט פיינט יאָשקע אַזוי פיל אַז ער געגאנגען צו דמשק צו אַרעסטירן די קריסטן.</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ער האָט זיך דערנענטערט צו דמשק אויף זיין רייזע, האָט מיט אַ מאָל אַ ליכט פון הימל אַרומגעבליצט אַרום אים. האָט ער געהערט פֿון אַ קָול: שָאול, שָאול, װאָס רודףסטו מיך?</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"ווער ביסטו, האר?" האָט שאול געפרעגט. "איך בין יאָשקע, וועמען איר רודפן." שאול איז געווען סאַפּרייזד אַז יאָשקע איז געווען לעבעדיק. ער געדאַנק יאָשקע איז טויט.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שאול, וואס האט באגעגנט יאָשקע, געווארן אַ נייַ מענטש. אַזוי ער געווארן פאולוס דער אַפּאָסטלע, וואס געארבעט שווער צו פּריידיקן די בשורה צו די גויים, און געשריבן פילע ביבל ביכער.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שאול איז געווען אַ מענטש וואס גערודפט די קהילה, אָבער גאָט גערופן אים אַ שליח.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שאול, וועלכער האָט זיך באַקענט מיט יאָשקע, האָט געלעבט גאָר אַן אַנדער לעבן ווי פריער.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וואָס ענדערונגען האָבן איר געמאכט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זינט איר באגעגנט יאָשקע?</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יענע וואס טרעפן יאָשקע מוזן לעבן אַ אַנדערש לעבן ווי אלץ פריער.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איינער וואס מוחל בייז מענטשן ווי שאול און רופט זיי אין און שטעלט זיי אַרויף ווי טוערס.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פארוואס איז שאול געגאנגען קיין דמשק?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צו אַרעסטירן קריסטן.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צו האָבן אַ יאַזדע.</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צו האָבן אַ דינען.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צו פּריידיקן די בשורה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צו אַרעסטירן קריסטן.</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ער איז געפאלן צו דער ערד און האט געהערט א קול זאגן צו אים: שאול, שאול, פארוואס רודףסטו מיך?</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יאָשקע האט געזאגט צו איר, "איך בין די המתים און די לעבן. דער וואס גלויבט אין מיר וועט לעבן, כאָטש ער שטאַרבן;</a:t>
            </a:r>
            <a:endParaRPr xmlns:a="http://schemas.openxmlformats.org/drawingml/2006/main" altLang="ko-KR" lang="en-US" sz="3600"/>
          </a:p>
          <a:p>
            <a:pPr xmlns:a="http://schemas.openxmlformats.org/drawingml/2006/main" lvl="0">
              <a:defRPr/>
            </a:pPr>
            <a:r xmlns:a="http://schemas.openxmlformats.org/drawingml/2006/main">
              <a:rPr altLang="ko-KR" lang="yi" sz="3600"/>
              <a:t>און ווער סע לעבט און גלויבט אין מיר וועט קיינמאָל שטאַרבן. גלייבסטו דאס?"</a:t>
            </a:r>
            <a:endParaRPr xmlns:a="http://schemas.openxmlformats.org/drawingml/2006/main" altLang="ko-KR" lang="en-US" sz="3600"/>
          </a:p>
          <a:p>
            <a:pPr xmlns:a="http://schemas.openxmlformats.org/drawingml/2006/main" lvl="0">
              <a:defRPr/>
            </a:pPr>
            <a:r xmlns:a="http://schemas.openxmlformats.org/drawingml/2006/main">
              <a:rPr altLang="ko-KR" lang="y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יוחנן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11:</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92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פאולוס ס גוט פרייַנד, באַרנאַבאַס.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אבער ברנבא האט אים גענומען און אים געבראכט צו די שליחים. און ער האָט זיי דערצײלט, װי שָאול האָט געזען גאָט אויף זײַן װעג, און אַז גאָט האָט צו אים גערעדט, און װי אין דמשק האָט ער אָנגעזאָגט אָן מורא אין דעם נאָמען פֿון ישוע.</a:t>
            </a:r>
            <a:r xmlns:a="http://schemas.openxmlformats.org/drawingml/2006/main">
              <a:rPr lang="y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נאָך פאולוס באגעגנט יאָשקע, ער געוואלט צו טרעפן יאָשקע 'תלמידים.</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אבער יאָשקע 'תלמידים זענען דערשראָקן פון פאולוס. ווייַל זיי האבן ניט וויסן אַז נאָך פאולוס באגעגנט יאָשקע, ער געווארן אַ באַליווער אין יאָשקע.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ברנבא האט געהאלפן פאולוס. "ער טאַקע באגעגנט יאָשקע און גאָר געביטן!"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"איך האב אויך געזען פאולוס פּריידיקן אין דמשק, ווו ער געגאנגען צו אַרעסטירן די קריסטן!" די תלמידים געווארן פריינט מיט פאולוס מיט יז.</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נאָך דעם, באַרנאַבאַס און פאולוס געווארן גוט פריינט און געפארן אַרום די וועלט צו פּריידיקן די בשורה צוזאַמען.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פאולוס, וואס גערודפט די קירך, באגעגנט יאָשקע און געווארן אַ נייַ מענטש, אָבער מענטשן האבן ניט גלויבן אים.</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אָבער גאָט האָט צוגעגרייט ברנבֿן און אים געמאַכט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 גוטער מיטארבעטער פאר פאולוס.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ווי פאולוס און באַרנאַבאַס, מיר זאָל זיין גוט פריינט פון אמונה און העלפן יעדער אנדערער.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שיקט אונדז אַ פרייַנד וואָס קענען העלפֿן אונדז ווען מיר זענען אין קאָנפליקט.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ווער געהאָלפֿן פאולוס און געווארן פריינט ווען ער איז געווען אין קאָנפליקט?</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פעטרוס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יוחנן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באַרנאַבאַס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פיליפוס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באַרנאַבאַס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74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די טראַנספיגוראַטיאָן פון יאָשקע</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אבער ברנבא האט אים גענומען און אים געבראכט צו די שליחים. און ער האָט זיי דערצײלט, װי שָאול האָט געזען גאָט אויף זײַן װעג, און אַז גאָט האָט צו אים גערעדט, און װי אין דמשק האָט ער אָנגעזאָגט אָן מורא אין דעם נאָמען פֿון ישוע.</a:t>
            </a:r>
            <a:r xmlns:a="http://schemas.openxmlformats.org/drawingml/2006/main">
              <a:rPr lang="y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93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דאָרקאַס, וואָס איז צוריק צו לעבן.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פעטרוס האט זיי אלע ארויסגעשיקט פון צימער; דערנאך האט ער זיך אראפגעלאזט אויף די קני און געבעטען. האָט ער זיך אויסגעדרייט צו דער טויטער פרוי, און געזאָגט: טביתא, שטיי אויף. זי האט געעפנט אירע אויגן, און דערזען פעטרוס, האט זי זיך אויפגעזעצט.</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 ס אי ז געװע ן א תלמיד , װעלכע ר הא ט געהײס ן דורקאס , װעלכע ר הא ט שטענדי ק געטא ן גוט ס או ן געהאלפ ן ד י ארעמע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בערך אין יענער צייט איז זי קראנק געווארן און איז געשטארבן. אירע שכנים זענען געווען זייער טרויעריק און געבראכט פעטרוס צוריק.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פעטרוס איז אנגעקומען, אַלע וואס איז געווען געהאָלפֿן דורך איר איז געווען וויינען, ווייַזונג די קליידער ער האט באקומען ווי אַ טאַלאַנט.</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פעטרוס האט זיי אלע ארויסגעשיקט פון צימער; דערנאָך האָט ער זיך אַראָפּגעלאָזט אויף די קני און האָט מתפּלל געווען.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"דאָרקאַס, שטיי אויף!", האָט פעטרוס געזאָגט. זי האָט געעפֿנט אירע אויגן, און זיך געזעצט זען פעטרוס. געזען דעם, אַלעמען איז געווען צופרידן און פילע מענטשן אין דעם דאָרף געגלויבט אין יאָשקע.</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פעטרוס איז געווען אַ תלמיד פון יאָשקע, און ער איז ביכולת צו טאָן וואָס יאָשקע האט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ווען ער איז געווען אויף דער ערד.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000">
                <a:solidFill>
                  <a:schemeClr val="tx1">
                    <a:lumMod val="65000"/>
                    <a:lumOff val="35000"/>
                  </a:schemeClr>
                </a:solidFill>
              </a:rPr>
              <a:t>יאָשקע דערציילט זיינע תלמידים אַז זיי וועלן טאָן די זעלבע זאַך ער האט.</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yi" altLang="ko-KR" sz="3000">
                <a:solidFill>
                  <a:schemeClr val="tx1">
                    <a:lumMod val="65000"/>
                    <a:lumOff val="35000"/>
                  </a:schemeClr>
                </a:solidFill>
              </a:rPr>
              <a:t>מיר זענען תלמידים פון יאָשקע.</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yi" altLang="ko-KR" sz="3000">
                <a:solidFill>
                  <a:schemeClr val="tx1">
                    <a:lumMod val="65000"/>
                    <a:lumOff val="35000"/>
                  </a:schemeClr>
                </a:solidFill>
              </a:rPr>
              <a:t>מיר דאַרפֿן צו לערנען און געדענקען וואָס יאָשקע האט געטאן אין דעם לאַנד און טאָן די זעלבע זאכן ווי יאָשקע.</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גיט זיינע תלמידים מאַכט אַזוי אַז זיי קענען פּריידיקן די בשורה.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דאר ט אי ז ע ר זי ך איבערגעגעב ן געװאר ן פא ר זײ . זײ ן פנים האט געשײנט װי די זון, און די קלײדער זײנען געװארן װײס װי די ליכט.</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17:</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ווען פעטרוס געקומען צו דאָרקאַס, מענטשן זענען טרויעריק און וואָס האט זיי ווייַזן אים?</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קליידער וואָס דאָרקאַס האט געמאכט.</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מילז וואָס דאָרקאַס האט געמאכט.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דאָרקאַס 'זון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Dorcas ' בריוו.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קליידער וואָס דאָרקאַס האט געמאכט.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פעטרוס האט זיי אלע ארויסגעשיקט פון צימער; דערנאך האט ער זיך אראפגעלאזט אויף די קני און געבעטען. האָט ער זיך אויסגעדרייט צו דער טויטער פרוי, און געזאָגט: טביתא, שטיי אויף. זי האט געעפנט אירע אויגן, און דערזען פעטרוס, האט זי זיך אויפגעזעצט.</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9:</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94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קארנעליוס, א גוי ניצול</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די מילה געגלויבט וואס זענען געקומען מיט פעטרוס זענען געווען סאַפּרייזד אַז די טאַלאַנט פון די רוח איז געווען אויסגעגאסן אפילו אויף די גויים.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אַקס 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yi" altLang="ko-KR" sz="2500">
                <a:solidFill>
                  <a:schemeClr val="tx1">
                    <a:lumMod val="65000"/>
                    <a:lumOff val="35000"/>
                  </a:schemeClr>
                </a:solidFill>
              </a:rPr>
              <a:t>אין קיסריה איז געווען אַ מענטש מיטן נאָמען קאָרנעליוס, אַ הויפטמאַן אין וואָס איז געווען באקאנט ווי די איטאַליעניש רעגימענט.</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yi" altLang="ko-KR" sz="2500">
                <a:solidFill>
                  <a:schemeClr val="tx1">
                    <a:lumMod val="65000"/>
                    <a:lumOff val="35000"/>
                  </a:schemeClr>
                </a:solidFill>
              </a:rPr>
              <a:t>ער מיט זײַן גאַנצער משפּחה זײַנען געװען פֿרומע און מוֹראדיק גאָט; ער האט געגעבן ברייטהאַרציק צו די נויטיק און מתפלל געווען צו גאָט קעסיידער.</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איין טאָג, קאָרנעליוס געהערט דעם קול פון גאָט בשעת דאַוונען. "שיקן מענטשן צו זיין אַ מענטש מיטן נאָמען פעטרוס."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yi" altLang="ko-KR" sz="2400">
                <a:solidFill>
                  <a:schemeClr val="tx1">
                    <a:lumMod val="65000"/>
                    <a:lumOff val="35000"/>
                  </a:schemeClr>
                </a:solidFill>
              </a:rPr>
              <a:t>אין דער צייט, פעטרוס אויך געזען אַ זעאונג אין תפילה. גאָט האָט אים געגעבן חיות פֿון הימל, װאָס ייִדן האָבן נישט געקענט עסן און אים באַפֿױלן צו עסן.</a:t>
            </a:r>
            <a:r xmlns:a="http://schemas.openxmlformats.org/drawingml/2006/main">
              <a:rPr lang="yi" altLang="en-US" sz="2400">
                <a:solidFill>
                  <a:schemeClr val="tx1">
                    <a:lumMod val="65000"/>
                    <a:lumOff val="35000"/>
                  </a:schemeClr>
                </a:solidFill>
              </a:rPr>
              <a:t> </a:t>
            </a:r>
            <a:r xmlns:a="http://schemas.openxmlformats.org/drawingml/2006/main">
              <a:rPr lang="yi" altLang="ko-KR" sz="2400">
                <a:solidFill>
                  <a:schemeClr val="tx1">
                    <a:lumMod val="65000"/>
                    <a:lumOff val="35000"/>
                  </a:schemeClr>
                </a:solidFill>
              </a:rPr>
              <a:t>"דו זאלסט נישט רופן עפּעס אומריין וואָס גאָט האט ריין."</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יווענטשאַוואַלי, פעטרוס נאכגעגאנגען די מענטשן וואָס קאָרנעליוס האט געשיקט און געגאנגען צו קאָרנעליוס 'הויז.</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yi" altLang="ko-KR" sz="2400">
                <a:solidFill>
                  <a:schemeClr val="tx1">
                    <a:lumMod val="65000"/>
                    <a:lumOff val="35000"/>
                  </a:schemeClr>
                </a:solidFill>
              </a:rPr>
              <a:t>פעטרוס אנגעזאגט זיי יאָשקע און די בשורה צו קאָרנעליוס און זיין משפּחה. און דער רוח איז אַראָפּ אויף זיי. ער האט איינגעזען דורך קוקן אויף דעם; "אפילו די גויים קענען געראטעוועט ווערן אויב זיי גלויבן אין יאָשקע!"</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yi" altLang="ko-KR" sz="3400">
                <a:solidFill>
                  <a:schemeClr val="tx1">
                    <a:lumMod val="65000"/>
                    <a:lumOff val="35000"/>
                  </a:schemeClr>
                </a:solidFill>
              </a:rPr>
              <a:t>פעטרוס געדאַנק בלויז אידן קענען גלויבן אין יאָשקע און זיין געראטעוועט.</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yi" altLang="ko-KR" sz="3400">
                <a:solidFill>
                  <a:schemeClr val="tx1">
                    <a:lumMod val="65000"/>
                    <a:lumOff val="35000"/>
                  </a:schemeClr>
                </a:solidFill>
              </a:rPr>
              <a:t>אבער די בשורה פון גאָט האט קיין דיסקרימינאַציע צווישן אַלע די מענטשן פון דער וועלט.</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yi" altLang="ko-KR" sz="3400">
                <a:solidFill>
                  <a:schemeClr val="tx1">
                    <a:lumMod val="65000"/>
                    <a:lumOff val="35000"/>
                  </a:schemeClr>
                </a:solidFill>
              </a:rPr>
              <a:t>מיר האָבן צו פּריידיקן די בשורה צו אַלעמען אין דער וועלט אַזוי אַז זיי קענען זיין געראטעוועט.</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גענומען מיט אים פעטרוס, יעקב און יוחנן, און געפירט זיי אַרויף אַ הויך באַרג אַליין.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גיט ישועה צו אַלעמען וואס גלויבט אין אים, ראַגאַרדלאַס פון נאַציאָנאַליטעט אָדער סטאַטוס.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solidFill>
                  <a:srgbClr val="ff0000"/>
                </a:solidFill>
              </a:rPr>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זעאונג האט פעטרוס געזען בשעת דאַוונען?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יאָשקע אראפנידערן פון הימל.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ביבל קומען אַראָפּ פון הימל.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מלאכים קומען אַראָפּ פון הימל.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אַנימאַלס וואָס אידן קענען נישט עסן זענען אַראָפּ פון הימל.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אַנימאַלס וואָס אידן קענען נישט עסן זענען אַראָפּ פון הימל.</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די מילה געגלויבט וואס זענען געקומען מיט פעטרוס זענען געווען סאַפּרייזד אַז די טאַלאַנט פון די רוח איז געווען אויסגעגאסן אפילו אויף די גויים.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אַקס 10:</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95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זינגענדיקע חזנים</a:t>
            </a:r>
            <a:endParaRPr xmlns:a="http://schemas.openxmlformats.org/drawingml/2006/main" lang="en-US" altLang="ko-KR" sz="4000"/>
          </a:p>
          <a:p>
            <a:pPr xmlns:a="http://schemas.openxmlformats.org/drawingml/2006/main" algn="ctr">
              <a:defRPr/>
            </a:pPr>
            <a:r xmlns:a="http://schemas.openxmlformats.org/drawingml/2006/main">
              <a:rPr lang="yi" altLang="ko-KR" sz="4000"/>
              <a:t>אפילו אין דער תפיסה</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וועגן האַלבנאַכט פאולוס און סילאַס זענען מתפלל און געזאַנג כימז צו גאָט, און די אנדערע געפאנגענע האבן צוגעהערט צו זיי.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און סילאַס האבן זייער בעסטער צו פּריידיקן די בשורה אין פיליפּפּע. אבער מענטשן וואס געהאסט עס שלאָגן פאולוס און סילאַס און שטעלן זיי אין טורמע.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און סילאַס מתפלל געווען און געלויבט גאָט אַפֿילו אין טורמע. אַלע אין דער טורמע האָבן צוגעהערט צו דעם.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דעמאָלט פּלוצלינג עס איז געווען אַזאַ אַ גרויס ערדציטערניש אַז אַלע די טורמע טירן האָבן זיך געעפנט. דער טורמע האט זיך שטארק באזארגט, ווייל ער האט געמיינט אז די ארעסטאנטן זענען אנטלאפן.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האט געשריגן: "זארגט נישט! מיר זענען אַלע דאָ!" "הער, וואָס זאָל איך טאָן צו ווערן געראטעוועט?" — האט דער טורמע געפרעגט.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"גלויבט אין די האר יאָשקע, דעמאָלט איר און דיין משפּחה וועט געראטעוועט ווערן!" אין יענער שעה פון דער נאַכט האָט זיי דער טורמע גענומען און געוואשן זייערע וואונדן; דעמאלט זענען ער און זיין גאנצע משפחה תיכף באפט געווארן.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דאר ט אי ז ע ר זי ך איבערגעגעב ן געװאר ן פא ר זײ . זײ ן פנים האט געשײנט װי די זון, און די קלײדער זײנען געװארן װײס װי די ליכט.</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yi" altLang="ko-KR" sz="2900">
                <a:solidFill>
                  <a:schemeClr val="tx1">
                    <a:lumMod val="65000"/>
                    <a:lumOff val="35000"/>
                  </a:schemeClr>
                </a:solidFill>
              </a:rPr>
              <a:t>פאולוס און סילאַס זענען נישט דיסאַפּויניד און מתפלל געווען און געלויבט,</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כאטש מען האט זיי געשלאגן צום טויט.</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דעמאָלט גאָט געעפנט די טורמע טיר און געגעבן זיי אַ געלעגנהייַט צו פּריידיקן די בשורה</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צו דעם טורמע און זײַן משפּחה.</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עס זענען צייט ווען מיר זענען אויך אין קאָנפליקט.</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און אויב דו זאלסט נישט לאָזן זיך אַראָפּ און גיין אויף צו תפילה און תהילה, גאָט וועט ראַטעווען איר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yi" altLang="ko-KR" sz="2900">
                <a:solidFill>
                  <a:schemeClr val="tx1">
                    <a:lumMod val="65000"/>
                    <a:lumOff val="35000"/>
                  </a:schemeClr>
                </a:solidFill>
              </a:rPr>
              <a:t>אין אַן אַמייזינג וועג.</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גיט מיר די מאַכט צו באַקומען אַלע די שוועריקייטן און כאַרדשיפּס.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האבן פאולוס און סילא געטון אין טורמע??</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זיי האבן געוויין.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זיי האָבן געבעטן פֿאַר זייער לעבן.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זיי זענען דיסאַפּויניד.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זיי האָבן מתפלל געווען און געזונגען כימזים.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זיי האָבן מתפלל געווען און געזונגען כימזים.</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וועגן האַלבנאַכט פאולוס און סילאַס זענען מתפלל און געזאַנג כימז צו גאָט, און די אנדערע געפאנגענע האבן צוגעהערט צו זיי.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96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פאולוס אנגעזאגט די בשורה צו דעם מלך</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פאולוס האט געענטפערט, "קורץ צייט אָדער לאַנג - איך בעט גאָט אַז ניט נאָר איר אָבער אַלע וואס זענען צוגעהערט צו מיר הייַנט זאל ווערן וואָס איך בין, אַחוץ פֿאַר די קייטן."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אנגעזאגט די בשורה און יווענטשאַוואַלי געווארן אַ אַרעסטאַנט אין ירושלים. דער מלך אַגריפּאַ האָט געפרעגט וועגן די זינד פון דעם אַרעסטאַנט פאולוס.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"איר האָט דערלויבעניש צו רעדן פֿאַר זיך!" אַגריפּאַ האָט געגעבן אַ צייט פֿאַר פאולוס צו אָנהייבן זיין פאַרטיידיקונג.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געניצט די געלעגנהייט צו פּריידיקן די בשורה. "אָ מלך, איך האָפֿן איר זאלט ווערן ווי מיר אַחוץ פֿאַר די קייטן!"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דער מלך געפונען קיין זינד אין פאולוס. פאולוס געוואלט צו גיין צו רוים און פּריידיקן די בשורה צו דעם עמפּעראָר.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פּונקט דעמאָלט עס איז ארויס פֿאַר זיי משה און אליהו, גערעדט מיט יאָשקע.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יווענטשאַוואַלי, פאולוס אַפּילד צו די רוימישע קייסער. ווי אַ אַרעסטאַנט, פאולוס גאַט אויף אַ שיפל צו גיין צו די קייסער פון רוים.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פאולוס איז געווען אַ אַרעסטאַנט, אָבער ער אנגעזאגט די בשורה שטאלץ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פאר דעם מלך פון זיין אייגענעם משפט.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ווייל ער האט זיך נישט געשעמט מיט דער בשורה, און ער האט געגלויבט אז עס איז א שטאלצער אמת.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דאַרפֿן צו זיין ביכולת צו קאַנפאַדאַנטלי און בראַווע פּריידיקן די בשורה פון יאָשקע וועמען מיר טרעפן.</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פיל העכער ווי די העכסטן מענטש אין דער וועלט.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פאולוס טאָן ווען דער מלך פון פאולוס ס פּראָצעס האט אים אַ געלעגנהייַט צו רעדן?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ער האט אנגעזאגט די בשורה פון יאָשקע.</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ער אָנגעקלאָגט אַ שלעכט מענטש.</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ער געבעטן פֿאַר זיין באַפרייַונג.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ער האט מתפלל געווען און געזונגען כימזים.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① </a:t>
            </a:r>
            <a:r xmlns:a="http://schemas.openxmlformats.org/drawingml/2006/main">
              <a:rPr lang="yi" altLang="ko-KR" sz="2800">
                <a:solidFill>
                  <a:srgbClr val="ff0000"/>
                </a:solidFill>
              </a:rPr>
              <a:t>ער האט אנגעזאגט די בשורה פון יאָשקע.</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פאולוס האט געענטפערט, "קורץ צייט אָדער לאַנג - איך בעט גאָט אַז ניט נאָר איר אָבער אַלע וואס זענען צוגעהערט צו מיר הייַנט זאל ווערן וואָס איך בין, אַחוץ פֿאַר די קייטן."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26:</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נומ '97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די שיף זינקען!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און האָט געזאָגט: האָט ניט מורא, פאולוס. דו מוזט שטיין פארן משפט פארן קיסר; און גאָט האָט דיר חן געגעבן דאָס לעבנס פֿון אַלע װאָס פֿאָרן מיט דיר.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27:</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פאולוס איז גענומען צו רוים דורך שיף מיט די אנדערע געפאנגענע.</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די שיף איז אבער געווען אין געפאר צו זינקען צוליב דעם טייפון. אלע האבן געציטערט פון שרעק.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האט מתפלל געווען צו גאָט און דערציילט מענטשן. — האט ניט מורא, גאט האט געזאגט אז קײנער װעט ניט שטארבן.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 קָול פֿון דעם וואָלקן האָט געזאָגט: דאָס איז מײַן זון, וועמען איך האָב ליב; מיט אים בין איך גוט צופֿרידן. הער צו אים!“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די שיף איז געזונקען, אבער ווי פאולוס האט געזאגט, די מענטשן קען אַלע לאַנד אויף דעם אינזל אָן אַ איין טויט.</a:t>
            </a:r>
            <a:r xmlns:a="http://schemas.openxmlformats.org/drawingml/2006/main">
              <a:rPr lang="y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פאולוס אנגעזאגט יאָשקע אויף דעם אינזל און געגעבן כבוד צו גאָט.</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פאולוס האט מתפלל געווען, ינקעראַדזשד אנדערע, אפילו אין צייט פון קריזיס ווען די שיף איז געווען וועגן צו זינקען.</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צום סוף, זיי זענען אַלע געראטעוועט,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פּונקט ווי פאולוס האט געזאגט.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די מענטשן פון גאָט זענען פאַראַנטוואָרטלעך פֿאַר דעליווערינג גאָט 'ס וועט צו דער וועלט דורך תפילה און פֿאַר די גוט נייַעס פון גאָט 'ס ישועה.</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דער באַזיצער פון אַלע לעבן אין דער וועלט. גאָרנישט שטאַרבט אָן זיין דערלויבעניש.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האט פאולוס טאָן ווען די שיף באגעגנט די טייפון?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ער האט געשריגן.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ער שפּרינגען אין די ים.</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ער האָט געקעמפט קעגן דער פּילאָט.</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ער האט מתפלל געווען צו גאָט.</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ער האט מתפלל געווען צו גאָט.</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און האָט געזאָגט: האָט ניט מורא, פאולוס. דו מוזט שטיין פאר משפט פארן קיסר; און גאָט האָט דיר חן געגעבן דאָס לעבנס פֿון אַלע װאָס פֿאָרן מיט דיר.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אקטן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27:</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נומ '98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פאולוס ס בקשה פֿאַר אָנעסימוס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אַפּעלירן צו דיר פֿאַר מיין זון אָנעסימוס, וואָס איז געווארן מיין זון בשעת איך געווען אין קייטן.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פילעמאָן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אָנעסימוס איז געווען אַ קנעכט פון פילמאָן. אבע ר ע ר הא ט זי ך ארויסגעגנבע ט א ן זײ ן בעל ס דערלויבונ ג קײ ן רוים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אָנעסימוס באגעגנט פאולוס וואס איז געווען ימפּריזאַנד אין רוים. פאולוס אנגעזאגט די בשורה צו אים, און ער געקומען צו גלויבן אין יאָשקע.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װע ן ז ײ האב ן דא ס דערהערט , זענע ן ז ײ געפאל ן מי ט דע ר פני ם צ ו דע ר ערד , דערשראקן . יאָשקע האט געזאגט, "זייט ניט זיין דערשראָקן." ווען זיי געקוקט אַרויף, זיי געזען קיין איינער אַחוץ יאָשקע.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דערציילט אָנעסימוס צו גיין צוריק צו זיין בעל פילעמאָן און צו בעטן מחילה. און פאולוס דערציילט אָנעסימוס צו לעבן ווי אַ באַליווער אין יאָשקע.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אָנעסימוס האָט זיך באַזאָרגט. װײ ל אי ן יענע ר צײ ט אי ז דע ר אנטלויפטע ר דינע ר דערהרגע ט געװאר ן דור ך זײ ן אײגנטימער .</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געשריבן אַ בריוו פֿאַר אָנעסימוס צו זיין בעל, פילעמאָן, צו מוחל אים. דער בריוו איז 'פילעמון' אין די ביבל.</a:t>
            </a:r>
            <a:r xmlns:a="http://schemas.openxmlformats.org/drawingml/2006/main">
              <a:rPr lang="y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פאולוס ריקאַנעקטיד די צעבראכן שייכות צווישן אָנעסימוס און פילעמאָן. דער אָנעסימוס האָט געבעטן מחילה פון פילמאָן, און דער פילמאָן האָט פאַרגעבן דעם אָנעסימוס.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מוזן בעטן מחילה אויב מיר האָבן געטאן עפּעס פאַלש.</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און אויב עמעצער האט עפּעס פאַלש צו אונדז, מיר מוזן מוחל זיי.</a:t>
            </a:r>
            <a:r xmlns:a="http://schemas.openxmlformats.org/drawingml/2006/main">
              <a:rPr lang="yi" altLang="en-US" sz="3200">
                <a:solidFill>
                  <a:schemeClr val="tx1">
                    <a:lumMod val="65000"/>
                    <a:lumOff val="35000"/>
                  </a:schemeClr>
                </a:solidFill>
              </a:rPr>
              <a:t> </a:t>
            </a:r>
            <a:r xmlns:a="http://schemas.openxmlformats.org/drawingml/2006/main">
              <a:rPr lang="yi" altLang="ko-KR" sz="3200">
                <a:solidFill>
                  <a:schemeClr val="tx1">
                    <a:lumMod val="65000"/>
                    <a:lumOff val="35000"/>
                  </a:schemeClr>
                </a:solidFill>
              </a:rPr>
              <a:t>אַז ס וואָס מענטשן גלויבן אין יאָשקע.</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ברענגט שלום און ויסגלייַך ווו עס זענען פייץ און קאָנפליקט.</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װעמען האָט אָנעסימוס זיך געטראָפֿן אין רוים, ווען ער איז אַנטלאָפֿן פֿון זײַן בעל־הבית, פֿילמאָן?</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פעטרוס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יוחנן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באַרנאַבאַס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פאולוס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פאולוס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אַפּעלירן צו דיר פֿאַר מיין זון אָנעסימוס, וואָס איז געווארן מיין זון בשעת איך געווען אין קייטן.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פילעמאָן</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נומ '99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טימאטעאוס, דער תלמיד פון פאולוס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בין רימיינדיד פון דיין אָפנהאַרציק אמונה, וואָס ערשטער געלעבט אין דיין באָבע לאָיס און אין דיין מוטער יוניס און, איך בין איבערצייגט, איצט לעבן אויך אין איר.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2 טימאטעאוס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האט אַ תלמיד געהייסן טימאטעאוס. טימאטעאוס איז געווען אַ מישאַנערי מיט פאולוס זינט ער איז געווען אַ יינגל.</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ע ס אי ז געװע ן א מאן , װא ס הא ט געהא ט צװ ײ זין . דע ר צװײטע ר זו ן הא ט געבעט ן זײ ן פאטער , א ז ע ר זא ל אי ם פאראויסגעב ן זײ ן טײ ל פו ן פארמעגן .</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יאָשקע איז געווען אויף דער ערד אין מענטש פאָרעם, אָבער ער איז אויך גאָט.</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ווי גאָט האָט באַפֿוילן זיינע תלמידים אויפֿן באַרג,</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מיר מוזן גלויבן אין יאָשקע ווי דער זון פון גאָט און הערן קערפאַלי צו אים.</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פאולוס, וואס איז געווען אין טורמע, געוואוסט ער איז געווען וועגן צו שטאַרבן, און געשריבן אַ בריוו צו זיין באליבטע תלמיד טימאטעאוס.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 בריוו האט געזאגט ווי טימאטעאוס זאָל לערנען די געגלויבט ווי אַ קירך מיניסטער.</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טימאטעאוס און די געגלויבט לייענען פאולוס ס בריוו און באַשלאָסן נישט צו פאַרלירן אמונה ביז דעם סוף אפילו אין פֿאַרפֿאָלגונג.</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אזוי פאולוס ס אמונה איז דורכגעגאנגען אַראָפּ צו זיין תלמיד טימאטעאוס, און ווידער צו די קהילות.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yi" altLang="ko-KR" sz="3600">
                <a:solidFill>
                  <a:schemeClr val="tx1">
                    <a:lumMod val="65000"/>
                    <a:lumOff val="35000"/>
                  </a:schemeClr>
                </a:solidFill>
              </a:rPr>
              <a:t>דאַנק צו די עוואַנגעליס וואס אנגעזאגט די בשורה צו אונדז און די לערערס וואס געלערנט אונדז די וואָרט פון גאָט, אונדזער אמונה און אונדזער קירך האָבן דערוואַקסן.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i" altLang="ko-KR" sz="3600">
                <a:solidFill>
                  <a:schemeClr val="tx1">
                    <a:lumMod val="65000"/>
                    <a:lumOff val="35000"/>
                  </a:schemeClr>
                </a:solidFill>
              </a:rPr>
              <a:t>איצט מיר האָבן צו באַפרייַען אונדזער אמונה און לערנען זיי די וואָרט פון גאָט וואָס מיר האָבן געלערנט.</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 איז ..</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איז רעזערעקטיד און ער איז לעבעדיק אויף אייביק, מיט קהילות און געגלויבט וואס גלויבן אין אים.</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צו וועמען האט פאולוס געשריבן דעם בריוו ווען דער טאָג פון זיין טויט אַפּראָוטשט?</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לוק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מארק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טימאטעאוס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סילאַס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③ </a:t>
            </a:r>
            <a:r xmlns:a="http://schemas.openxmlformats.org/drawingml/2006/main">
              <a:rPr lang="yi" altLang="ko-KR" sz="2800">
                <a:solidFill>
                  <a:srgbClr val="ff0000"/>
                </a:solidFill>
              </a:rPr>
              <a:t>טימאטעאוס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איך בין רימיינדיד פון דיין אָפנהאַרציק אמונה, וואָס ערשטער געלעבט אין דיין באָבע לאָיס און אין דיין מוטער יוניס און, איך בין איבערצייגט, איצט לעבן אויך אין איר.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2 טימאטעאוס</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4:</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100 די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יוחנן האט געזען אַן אַמייזינג דערזען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דער, וואס זאגט עדות אויף די זאכן, זאגט: יא, איך קום באלד. אמן. קום, האר יאָשקע.</a:t>
            </a:r>
            <a:endParaRPr xmlns:a="http://schemas.openxmlformats.org/drawingml/2006/main" lang="en-US" altLang="ko-KR" sz="3600"/>
          </a:p>
          <a:p>
            <a:pPr xmlns:a="http://schemas.openxmlformats.org/drawingml/2006/main" lvl="0">
              <a:defRPr/>
            </a:pPr>
            <a:r xmlns:a="http://schemas.openxmlformats.org/drawingml/2006/main">
              <a:rPr lang="y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התגלות</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22:</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שיינט ביוטאַפלי מיט אַ כבוד אויסזען.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ד י רדיפו ת פו ן דע ר קהיל ה אי ז געװאר ן פו ן טא ג אל ץ ערגער . אַלע זיינע תלמידים זענען מאַרטערד בשעת בעכעסקעם אמונה, און יוחנן איז געווען קאַנפיינד אַליין צו פּאַטמאָס.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איין טאָג האָט ער געהערט אַ הויך קול ווי אַ שופר, וואָס האָט געזאָגט: שרייב אויף אַ מגילה וואָס איר זעט און שיק עס צו די זיבן קהילות.</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יוחנן האט אויך געזען יאָשקע. יאָשקע איז געווען דער בילד פון אַ מלך וואס האט אַלע די מאַכט פון דער וועלט.</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יוחנן האט געזען דעם נייַ הימל און די נייַ לאַנד וואָס איז צו קומען. עס וועט זיין גאָרנישט בייז, עס וועט זיין קיין צער, און עס וועט זיין שטענדיק גליק מיט גאָט.</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יוחנן געשריבן אַלע די וויזשאַנז און געשריבן זיי צו די קהילות. "היט דיין אמונה, ווייַל די האר וועט קומען ווידער!" דאָס איז די לעצטע בוך פון די ביבל, התגלות</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לעקציע</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solidFill>
                  <a:schemeClr val="tx1">
                    <a:lumMod val="65000"/>
                    <a:lumOff val="35000"/>
                  </a:schemeClr>
                </a:solidFill>
              </a:rPr>
              <a:t>יאָשקע וועט קומען צוריק צו דעם ערד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ווי אַ ריכטער אַמאָל.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אי ן יענע ר צײ ט האב ן ד י װא ס האב ן ניש ט געגלויבט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אין יאָשקע לייד אויף אייביק,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יענע וואס גלויבן אין יאָשקע וועט הנאה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אייביק לעבן מיט גליק.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זענט איר ווארטן פֿאַר יאָשקע צו קומען ווידער?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i" altLang="ko-KR" sz="3200">
                <a:solidFill>
                  <a:schemeClr val="tx1">
                    <a:lumMod val="65000"/>
                    <a:lumOff val="35000"/>
                  </a:schemeClr>
                </a:solidFill>
              </a:rPr>
              <a:t>מיר מוזן נישט פאַרלירן אַז האָפענונג, מיר מוזן האַלטן אונדזער אמונה אין דעם ערד ביז דעם סוף</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yi" altLang="ko-KR" sz="3200"/>
              <a:t>ווער איז יאָשקע?</a:t>
            </a:r>
            <a:r xmlns:a="http://schemas.openxmlformats.org/drawingml/2006/main">
              <a:rPr lang="y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rgbClr val="0070c0"/>
                </a:solidFill>
              </a:rPr>
              <a:t>יאָשקע..</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yi" altLang="ko-KR" sz="3600">
                <a:solidFill>
                  <a:schemeClr val="tx1">
                    <a:lumMod val="65000"/>
                    <a:lumOff val="35000"/>
                  </a:schemeClr>
                </a:solidFill>
              </a:rPr>
              <a:t>יאָשקע וועט קומען צוריק צו דעם ערד ווי מלך, ריכטער אַלע זאכן און הערשן אַלע זאכן אויף אייביק.</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קוויז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וואָס איז דער נאָמען פון דעם אינזל ווו דער תלמיד יוחנן איז געווען קאַנפיינד?</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① </a:t>
            </a:r>
            <a:r xmlns:a="http://schemas.openxmlformats.org/drawingml/2006/main">
              <a:rPr lang="yi" altLang="ko-KR" sz="2800">
                <a:solidFill>
                  <a:schemeClr val="tx1">
                    <a:lumMod val="65000"/>
                    <a:lumOff val="35000"/>
                  </a:schemeClr>
                </a:solidFill>
              </a:rPr>
              <a:t>מאַלטאַ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② </a:t>
            </a:r>
            <a:r xmlns:a="http://schemas.openxmlformats.org/drawingml/2006/main">
              <a:rPr lang="yi" altLang="ko-KR" sz="2800">
                <a:solidFill>
                  <a:schemeClr val="tx1">
                    <a:lumMod val="65000"/>
                    <a:lumOff val="35000"/>
                  </a:schemeClr>
                </a:solidFill>
              </a:rPr>
              <a:t>האַוואַיי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③ </a:t>
            </a:r>
            <a:r xmlns:a="http://schemas.openxmlformats.org/drawingml/2006/main">
              <a:rPr lang="yi" altLang="ko-KR" sz="2800">
                <a:solidFill>
                  <a:schemeClr val="tx1">
                    <a:lumMod val="65000"/>
                    <a:lumOff val="35000"/>
                  </a:schemeClr>
                </a:solidFill>
              </a:rPr>
              <a:t>קיטטים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chemeClr val="tx1">
                    <a:lumMod val="65000"/>
                    <a:lumOff val="35000"/>
                  </a:schemeClr>
                </a:solidFill>
              </a:rPr>
              <a:t>④ </a:t>
            </a:r>
            <a:r xmlns:a="http://schemas.openxmlformats.org/drawingml/2006/main">
              <a:rPr lang="yi" altLang="ko-KR" sz="2800">
                <a:solidFill>
                  <a:schemeClr val="tx1">
                    <a:lumMod val="65000"/>
                    <a:lumOff val="35000"/>
                  </a:schemeClr>
                </a:solidFill>
              </a:rPr>
              <a:t>פּאַטמאָס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i" altLang="en-US" sz="2800">
                <a:solidFill>
                  <a:srgbClr val="ff0000"/>
                </a:solidFill>
              </a:rPr>
              <a:t>④ </a:t>
            </a:r>
            <a:r xmlns:a="http://schemas.openxmlformats.org/drawingml/2006/main">
              <a:rPr lang="yi" altLang="ko-KR" sz="2800">
                <a:solidFill>
                  <a:srgbClr val="ff0000"/>
                </a:solidFill>
              </a:rPr>
              <a:t>פּאַטמאָס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yi" altLang="ko-KR" sz="4000"/>
              <a:t>הייַנט ס וואָרט</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yi" altLang="ko-KR" sz="3600"/>
              <a:t>דער, וואס זאגט עדות אויף די זאכן, זאגט: יא, איך קום באלד. אמן. קום, האר יאָשקע.</a:t>
            </a:r>
            <a:endParaRPr xmlns:a="http://schemas.openxmlformats.org/drawingml/2006/main" lang="en-US" altLang="ko-KR" sz="3600"/>
          </a:p>
          <a:p>
            <a:pPr xmlns:a="http://schemas.openxmlformats.org/drawingml/2006/main" lvl="0">
              <a:defRPr/>
            </a:pPr>
            <a:r xmlns:a="http://schemas.openxmlformats.org/drawingml/2006/main">
              <a:rPr lang="y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i" altLang="ko-KR" sz="2800">
                <a:solidFill>
                  <a:schemeClr val="tx1">
                    <a:lumMod val="65000"/>
                    <a:lumOff val="35000"/>
                  </a:schemeClr>
                </a:solidFill>
              </a:rPr>
              <a:t>התגלות</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22:</a:t>
            </a:r>
            <a:r xmlns:a="http://schemas.openxmlformats.org/drawingml/2006/main">
              <a:rPr lang="yi" altLang="en-US" sz="2800">
                <a:solidFill>
                  <a:schemeClr val="tx1">
                    <a:lumMod val="65000"/>
                    <a:lumOff val="35000"/>
                  </a:schemeClr>
                </a:solidFill>
              </a:rPr>
              <a:t> </a:t>
            </a:r>
            <a:r xmlns:a="http://schemas.openxmlformats.org/drawingml/2006/main">
              <a:rPr lang="y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ווער האט נישט זען די טראַנספיגוראַטיאָן פון יאָשקע?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פעטרוס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יעקב</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יוחנן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טאמעס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טאמעס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דאר ט אי ז ע ר זי ך איבערגעגעב ן געװאר ן פא ר זײ . זײ ן פנים האט געשײנט װי די זון, און די קלײדער זײנען געװארן װײס װי די ליכט.</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17:</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75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a:t>
            </a:r>
            <a:r xmlns:a="http://schemas.openxmlformats.org/drawingml/2006/main">
              <a:rPr lang="yi" altLang="en-US" sz="4400"/>
              <a:t> </a:t>
            </a:r>
            <a:r xmlns:a="http://schemas.openxmlformats.org/drawingml/2006/main">
              <a:rPr lang="yi" altLang="ko-KR" sz="4400"/>
              <a:t>ליב קינדער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ווען יאָשקע געזען דעם, ער איז געווען ופגעבראַכט. האָט ער צו זיי געזאָגט: זאָלן קומען צו מיר די קליינע קינדער, און זיי ניט שטערן, ווארים די מלכות פון גאָט געהערט צו אַזעלכע ווי די.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א פאָטער האָט געבראכט זיין קינד צו יאָשקע צו זיין ברוך דורך יאָשקע.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דערנאָך, יאָשקע 'תלמידים אנגעשריגן אים. "ווי אַרויספאָדערן איר ברענגען דיין קינד צו יאָשקע?"</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ווען יאָשקע געזען עס, ער האט אַנגגעריד.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 מאַכט נישט אָפּ, אַז די קינדער זאָלן קומען צו מיר. די מלכות פון גאָט געהערט צו אַזאַ ווי די קינדער.!"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אבע ר דע ר זו ן הא ט זי ך גאנ ץ פארמעג ן אי ן דע ר װײטע ר לאנ ד פארװיסט ן או ן זי ך אומגליק .</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"יעדער וואָס וועט נישט באַקומען די מלכות פון גאָט ווי אַ קליין קינד, וועט קיינמאָל אַרייַן עס." און ער האָט גענומען די קינדער אין זיין אָרעם, לייגן זיינע הענט אויף זיי, און זיי געבענטשט.</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יאָשקע האט געזאגט אַז די מלכות פון גאָט געהערט צו אַזאַ ווי די קינדער.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זאל אונדז אויך ווערן קינדער וואס ליבע גאָט און פאָלגן יאָשקע אָן לוזינג די ריין, ערלעך,</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און אמת האַרץ פון אַ קינד.</a:t>
            </a:r>
            <a:r xmlns:a="http://schemas.openxmlformats.org/drawingml/2006/main">
              <a:rPr altLang="en-US" lang="y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ליב, וואַלועס און בלעסיז קינדער.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האָבן די תלמידים טאָן ווען די קינדער געפרוווט צו גיין צו יאָשקע?</a:t>
            </a:r>
            <a:r xmlns:a="http://schemas.openxmlformats.org/drawingml/2006/main">
              <a:rPr altLang="en-US" lang="y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זיי האָבן זיי באַגריסן.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זיי האבן זיי אנגעשריגן נישט צו גיין צו ישוע.</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זיי באַקענענ קינדער צו יאָשקע</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זיי האָבן זיי געגעבן עסן און זיי געשיקט אַהיים.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② </a:t>
            </a:r>
            <a:r xmlns:a="http://schemas.openxmlformats.org/drawingml/2006/main">
              <a:rPr altLang="ko-KR" lang="yi" sz="2800">
                <a:solidFill>
                  <a:srgbClr val="ff0000"/>
                </a:solidFill>
              </a:rPr>
              <a:t>זיי האבן זיי אנגעשריגן נישט צו גיין צו ישוע.</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ווען יאָשקע געזען דעם, ער איז געווען ופגעבראַכט. האָט ער צו זיי געזאָגט: זאָלן קומען צו מיר די קליינע קינדער, און זיי ניט שטערן, ווארים די מלכות פון גאָט געהערט צו אַזעלכע ווי די.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76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יאָשקע געהיילט אַ בלינד מענטש, באַרטימאַעוס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"גיי," האט געזאגט יאָשקע, "דיין אמונה האט געהיילט איר." גלייך ער באקומען זיין ראיה און נאכגעגאנגען יאָשקע צוזאמען דעם וועג.</a:t>
            </a:r>
            <a:endParaRPr xmlns:a="http://schemas.openxmlformats.org/drawingml/2006/main" altLang="ko-KR" lang="en-US" sz="3600"/>
          </a:p>
          <a:p>
            <a:pPr xmlns:a="http://schemas.openxmlformats.org/drawingml/2006/main" lvl="0">
              <a:defRPr/>
            </a:pPr>
            <a:r xmlns:a="http://schemas.openxmlformats.org/drawingml/2006/main">
              <a:rPr altLang="ko-KR" lang="y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y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ווען יאָשקע געקומען צו יריחו, אַ בלינד מענטש, באַרטימעיוס איז געזעסן ביי די ראָודסייד בעטינג.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ווען ער האָט געהערט אַז עס איז יאָשקע פון נצרת, ער אנגעהויבן צו שרייַען, "יאָשקע, זון פון דוד, האָבן רחמנות אויף מיר!"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גערופן באַרטימאַעוס. "וואָס ווילסטו איך זאָל טאָן פֿאַר דיר?" יאָשקע געבעטן אים. האָט דער בלינדער געזאָגט: רבי, איך וויל זען.</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דע ר זו ן הא ט זי ך פארשטאנען , א ז ע ר אי ז געװאר ן אומגליקלעכער , װ י ד י דינע ר אי ן זײ ן פאטער ם הויז .</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i" sz="2800">
                <a:solidFill>
                  <a:schemeClr val="tx1">
                    <a:lumMod val="65000"/>
                    <a:lumOff val="35000"/>
                  </a:schemeClr>
                </a:solidFill>
              </a:rPr>
              <a:t>האָט ער זיך אומגעקערט און געבעטן זײַן פֿאָטער ער זאָל אים אָננעמען פֿאַר אײנעם פֿון זײַנע קנעכט.</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"גיי," האט געזאגט יאָשקע, "דיין אמונה האט געהיילט איר." גלייך ער האט באקומען זיין ראיה.</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"דאנק איר, יאָשקע!" באַרטימאַעוס נאכגעגאנגען יאָשקע וואס לאָזן אים באַקומען דערזען.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יאָשקע האט געזאגט צו באַרטימאַעוס, "איר אמונה האט געהיילט איר."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עס איז אמונה אַז סאַוועס אונדז.</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אמונה איז אויסגעדריקט אין ערנסט תפילה.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ווען מיר דאַוונען צו יאָשקע,</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מיר האָבן צו האָבן דעם אמונה.</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ליסאַנז און ריספּאַנדז צו אונדזער ערנסט תפילות.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באַרטמאַעוס געבעטן יאָשקע פֿאַר?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געבן מיר אַ פּלאַץ פון געלט.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איך ווילן צו זיין דיין תלמיד.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לאָזן מיר גיין אויף די וואַסער.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איך ווילן צו זען ווידער.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איך ווילן צו זען ווידער.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"גיי," האט געזאגט יאָשקע, "דיין אמונה האט געהיילט איר." גלייך ער באקומען זיין ראיה און נאכגעגאנגען יאָשקע צוזאמען דעם וועג.</a:t>
            </a:r>
            <a:endParaRPr xmlns:a="http://schemas.openxmlformats.org/drawingml/2006/main" altLang="ko-KR" lang="en-US" sz="3600"/>
          </a:p>
          <a:p>
            <a:pPr xmlns:a="http://schemas.openxmlformats.org/drawingml/2006/main" lvl="0">
              <a:defRPr/>
            </a:pPr>
            <a:r xmlns:a="http://schemas.openxmlformats.org/drawingml/2006/main">
              <a:rPr altLang="ko-KR" lang="y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y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מארק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77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זַכָּאָה אִתְקְטַר בַּבּוֹים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פֿאַר דער זון פון מענטש איז געקומען צו זוכן און ראַטעווען וואָס איז פאַרפאַלן."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19:</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ע ם אי ז געװע ן א רײכער , װא ס הא ט געהײס ן זאכאי . ע ר אי ז געװע ן א הויפט־שטײער , הא ט מע ן אי ם פיינט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איין טאָג יאָשקע געקומען צו דעם דאָרף ווו זאַקשיוס געלעבט. פילע מענטשן זענען ענג צו זען יאָשקע.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װי נאר דער טאטע האט דערזען זײן זון קומען פון דער װײטן, איז ער צו אים געלאפן און אים ארומגענומען און אים אנגענומען מיט פרײד.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זאַקטשעוס קליימד אַרויף אַ בוים צו זען יאָשקע. יאָשקע געקוקט בייַ אים און געזאגט. — זאכאיס, קום תיכף אראפ. איך מוז הײַנט בלײבן אין דײַן שטוב“.</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"זאַקטשעוס באַשלאָסן צו יאָשקע. "איך וועל געבן האַלב פון מיין פאַרמעגן צו די אָרעם."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yi" altLang="ko-KR" sz="3000">
                <a:solidFill>
                  <a:schemeClr val="tx1">
                    <a:lumMod val="65000"/>
                    <a:lumOff val="35000"/>
                  </a:schemeClr>
                </a:solidFill>
              </a:rPr>
              <a:t>יאָשקע האט געזאגט, "הייַנט ישועה איז געקומען צו דעם הויז, איך געקומען צו זוכן און ראַטעווען וואָס איז פאַרפאַלן."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ווען זאַקטשעוס באגעגנט יאָשקע, ער מודה אַז ער וואָלט געבן אַוועק זיין מערסט באליבטע פאַרמאָג צו די אָרעם.</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וואָס איז די מערסט וויכטיק זאַך פֿאַר איר?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וואָס האָט איר געבן אַרויף נאָך באַגעגעניש יאָשקע?</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האָבן צו געדענקען אַז די מערסט טייַער זאַך פֿאַר אונדז איז יאָשקע.</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rgbClr val="ff0000"/>
                </a:solidFill>
              </a:rPr>
              <a:t>ווער איז יאָשקע?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גואל וואס געקומען צו דעם לאַנד צו ראַטעווען אַלעמען אָן דיסטינגקשאַן.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a:t>
            </a:r>
            <a:r xmlns:a="http://schemas.openxmlformats.org/drawingml/2006/main">
              <a:rPr altLang="en-US" lang="yi" sz="4000">
                <a:solidFill>
                  <a:srgbClr val="ff0000"/>
                </a:solidFill>
              </a:rPr>
              <a:t> </a:t>
            </a:r>
            <a:r xmlns:a="http://schemas.openxmlformats.org/drawingml/2006/main">
              <a:rPr altLang="ko-KR" lang="yi" sz="4000">
                <a:solidFill>
                  <a:srgbClr val="ff0000"/>
                </a:solidFill>
              </a:rPr>
              <a:t>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פארוואס האט מען פיינט זאכאיס?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ווייַל</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ער</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איז געווען</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הויפּט</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שטייַער</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זאַמלער.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ווייַל ער געגלויבט אין יאָשקע געזונט.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ווייַל ער האָט מתפלל געווען פיל.</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ווייַל ער איז געווען שיין.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ווייַל ער איז געווען אַ הויפּט שטייער קאַלעקטער.</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פֿאַר דער זון פון מענטש איז געקומען צו זוכן און ראַטעווען וואָס איז פאַרפאַלן."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לוק</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19:</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yi">
                <a:solidFill>
                  <a:schemeClr val="tx1">
                    <a:lumMod val="50000"/>
                    <a:lumOff val="50000"/>
                  </a:schemeClr>
                </a:solidFill>
              </a:rPr>
              <a:t># 78 דאס וואָרט פון גאָט</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yi" sz="4400"/>
              <a:t>א הויז געבויט אויף די שטיין</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"דעריבער יעדער, וואָס הערט די דאָזיקע רייד פון מיינע און טוט זיי אויס, איז ווי אַ קלוג מענטש וואָס האָט געבויט זיין הויז אויף דעם שטיין.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7:</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יאָשקע דערציילט די געשיכטע פון צוויי מענטשן וואס זענען געווען געבויט אַ הויז.</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יאָשקע האט געזאגט, "גאָט, דיין פאטער איז שטענדיק ווארטן פֿאַר איר."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איינער פון זיי באַשלאָסן צו בויען זיין הויז אויף די זאַמד, אנדערן אויף די שטיין.</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ד י צװ ײ האב ן שװע ר געארבע ט צ ו בויען . בײד ע הײזע ר האב ן אויסגעזע ן שטארקע ר פו ן דרויס ן א ן גרוים ן אונטערשײד .</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װע ן ד י שװער ע רעג ן הא ט געמאכ ט א פארפלײצונג , הא ט מע ן אפגעװאש ן דא ס הויז , װא ס הא ט געבוי ט אויפ ן זאמד . אבער דאס הויז געבויט אויפן שטיין איז געשטאנען פעסט.</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יאָשקע האט געזאגט, "יעדער וואס הערט מיין ווערטער און לייגט זיי אין פיר איז ווי אַ קלוג מענטש וואס געבויט זיין הויז אויף דעם שטיין."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יאָשקע האט געזאגט, "יעדער וואס הערט מיין ווערטער און לייגט זיי אין פיר איז ווי אַ קלוג מענטש וואס געבויט זיין הויז אויף דעם שטיין."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צי איר שטעלן יעדער וואָרט פון גאָט אין פיר?</a:t>
            </a:r>
            <a:r xmlns:a="http://schemas.openxmlformats.org/drawingml/2006/main">
              <a:rPr altLang="en-US" lang="yi" sz="3600">
                <a:solidFill>
                  <a:schemeClr val="tx1">
                    <a:lumMod val="65000"/>
                    <a:lumOff val="35000"/>
                  </a:schemeClr>
                </a:solidFill>
              </a:rPr>
              <a:t> </a:t>
            </a:r>
            <a:r xmlns:a="http://schemas.openxmlformats.org/drawingml/2006/main">
              <a:rPr altLang="ko-KR" lang="yi" sz="3600">
                <a:solidFill>
                  <a:schemeClr val="tx1">
                    <a:lumMod val="65000"/>
                    <a:lumOff val="35000"/>
                  </a:schemeClr>
                </a:solidFill>
              </a:rPr>
              <a:t>לאָמיר זיין חכמים וואָס פאָלגן דעם וואָרט פון גאָט.</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דילייץ אין די וואס פאָלגן דעם וואָרט.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ווען האט די הויז געבויט אויף די זאַמד ייַנבראָך?</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ווי באַלד ווי די הויז איז געווען געבויט,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ווען די זון האט געשײנט,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ווען פילע מענטשן געקומען אין די הויז,</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ווען עס האט אסאך רעגן און פארפלייצט,</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ווען עס האט אסאך רעגן און פארפלייצט,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"דעריבער יעדער, וואָס הערט די דאָזיקע רייד פון מיינע און טוט זיי אויס, איז ווי אַ קלוג מענטש וואָס האָט געבויט זיין הויז אויף דעם שטיין.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7:</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79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פינף קלוג ווירגין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"דעריבער היטן וואַך, ווייַל איר טאָן ניט וויסן דעם טאָג און די שעה."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מיר זינדיקן אַ פּלאַץ אין אונדזער לעבן.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אַזוי מיר פילן שולדיק פֿאַר זינדיקן קעגן גאָט.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אבער גאָט שטענדיק מוחל אונדז פֿאַר אונדזער זינד.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ווייַל יאָשקע האט שוין גענומען אַלע אונדזער זינד.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איר האָבן צו גלויבן דעם און גיין צו גאָט מיט דאנקבארקייט און פרייד.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ע ס זײנע ן געװע ן צע ן בתולות , װא ס האב ן זי ך געגרײ ט צ ו דע ר חתונה . די פינף קלוגע מײדלעך האבן צוגעגרײט לאמפן מיט גענוג אײל, אבער די אנדערע פינף האבן נישט.</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yi" altLang="ko-KR" sz="3200">
                <a:solidFill>
                  <a:schemeClr val="tx1">
                    <a:lumMod val="65000"/>
                    <a:lumOff val="35000"/>
                  </a:schemeClr>
                </a:solidFill>
              </a:rPr>
              <a:t>בײנאכט , װע ן דע ר חת ן אי ז שפעט , זענע ן ד י צע ן בתולים , אײנגעשלאפן .</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 דער חתן איז דא! ד י בתולות זײנען אויפגעשטאנען אין א איילעניש. און די ליכט פֿון די פֿינף יונגפֿרױען װאָס האָבן ניט צוגעגרײט גענוג אײל זײַנען אױסגעגאַנגען.</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"גיב אונדז עטלעכע ייל." "אויב מיר געבן איר אונדזער ייל, מיר קענען לויפן אויס פון בוימל אויך. גײ כאפן אײל“.</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 ר װע ן ד י פינ ף נאריש ע מײדלע ך זײנע ן געגאנגע ן קויפ ן אײל , הא ט זי ך ד י טיר ן צ ו דע ר סעודה ׳ פארמאכט . ע ם הא ט מע ן ד י פינ ף נאריש ע מײדלע ך ענדלע ך ניש ט דערלויב ט צ ו ב ײ דע ר פארטײ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yi" sz="3600">
                <a:solidFill>
                  <a:schemeClr val="tx1">
                    <a:lumMod val="65000"/>
                    <a:lumOff val="35000"/>
                  </a:schemeClr>
                </a:solidFill>
              </a:rPr>
              <a:t>דאָס איז אַ געשיכטע אַז יאָשקע דערציילט אונדז ווי צו וואַרטן פֿאַר די טאָג ווען ער קומט צוריק.</a:t>
            </a:r>
            <a:r xmlns:a="http://schemas.openxmlformats.org/drawingml/2006/main">
              <a:rPr altLang="en-US" lang="yi" sz="3600">
                <a:solidFill>
                  <a:schemeClr val="tx1">
                    <a:lumMod val="65000"/>
                    <a:lumOff val="35000"/>
                  </a:schemeClr>
                </a:solidFill>
              </a:rPr>
              <a:t> </a:t>
            </a:r>
            <a:r xmlns:a="http://schemas.openxmlformats.org/drawingml/2006/main">
              <a:rPr altLang="ko-KR" lang="yi" sz="3600">
                <a:solidFill>
                  <a:schemeClr val="tx1">
                    <a:lumMod val="65000"/>
                    <a:lumOff val="35000"/>
                  </a:schemeClr>
                </a:solidFill>
              </a:rPr>
              <a:t>קיינער ווייסט נישט</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ווען יאָשקע וועט קומען ווידער.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yi" sz="3600">
                <a:solidFill>
                  <a:schemeClr val="tx1">
                    <a:lumMod val="65000"/>
                    <a:lumOff val="35000"/>
                  </a:schemeClr>
                </a:solidFill>
              </a:rPr>
              <a:t>אבער ווי די פינף קלוג יונגפרויען, מיר מוזן שטענדיק וועקן זיך און וואַרטן פֿאַר יאָשקע מיט אַ צוגעגרייט האַרץ.</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צוגעזאגט צו קומען צוריק צו דעם לאַנד ווען קיין איינער ווייסט.</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װאָס האָבן די פֿינף נאַרישע בתולים נישט צוגעגרייט?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ייל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וואַסער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קליידער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טאַלאַנט</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① </a:t>
            </a:r>
            <a:r xmlns:a="http://schemas.openxmlformats.org/drawingml/2006/main">
              <a:rPr altLang="ko-KR" lang="yi" sz="2800">
                <a:solidFill>
                  <a:srgbClr val="ff0000"/>
                </a:solidFill>
              </a:rPr>
              <a:t>ייל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yi" sz="3600"/>
              <a:t>"דעריבער היטן וואַך, ווייַל איר טאָן ניט וויסן דעם טאָג און די שעה."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i" altLang="ko-KR" b="1">
                <a:solidFill>
                  <a:schemeClr val="tx1">
                    <a:lumMod val="50000"/>
                    <a:lumOff val="50000"/>
                  </a:schemeClr>
                </a:solidFill>
              </a:rPr>
              <a:t># 80 דאס וואָרט פון גאָט</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yi" altLang="ko-KR" sz="4400"/>
              <a:t>דער משל פון די טאלאנטן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a:t>
            </a:r>
            <a:r xmlns:a="http://schemas.openxmlformats.org/drawingml/2006/main">
              <a:rPr altLang="en-US" lang="yi" sz="3600">
                <a:solidFill>
                  <a:srgbClr val="0070c0"/>
                </a:solidFill>
              </a:rPr>
              <a:t> </a:t>
            </a:r>
            <a:r xmlns:a="http://schemas.openxmlformats.org/drawingml/2006/main">
              <a:rPr altLang="ko-KR" lang="yi" sz="3600">
                <a:solidFill>
                  <a:srgbClr val="0070c0"/>
                </a:solidFill>
              </a:rPr>
              <a:t>איז..</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דער איינער וואס שטענדיק ליב און ווארטן פֿאַר אונדז.</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 האָט זײַן האַר געענטפֿערט: גוט געשען, גוטער און געטרײַער קנעכט! דו ביסט געווען געטרײַ מיט עטלעכע זאַכן, איך וועל דיך שטעלן פֿאַר אַ סך זאַכן. קום מיטטייל אין דיין האַרס גליק!'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 מענטש האט אויף זיין וועג קיין אויסלאנד צוגעטראסט געלט פאר זיינע משרתים. פֿינף טאלאנטן האָט ער געגעבן דעם ערשטן קנעכט, צוויי צום צווייטן, און איינס צום דריטן.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yi" sz="2800">
                <a:solidFill>
                  <a:schemeClr val="tx1">
                    <a:lumMod val="65000"/>
                    <a:lumOff val="35000"/>
                  </a:schemeClr>
                </a:solidFill>
              </a:rPr>
              <a:t>דע ר קנעכט , װעלכע ר הא ט באקומע ן 5 טאלאנט ן או ן צװ ײ טאלאנטן , אי ז גלײ ך געגאנגע ן או ן געלײג ט זײע ר געל ט אוי ף ארבעט , או ן פארדינט . אבע ר א מאן , װעלכע ר הא ט באקומע ן 1 טאלאנט , אי ז ארויסגעגאנגע ן או ן געגראב ן א לא ך אי ן דע ר ערד , או ן באהאלט ן זײ ן בעל ס געלט .</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ווען דער בעל־עגלה איז צוריקגעקומען און מיט זיי אָפּגערעדט חשבונות, האָט דער ערשטער משרת געוואוינט נאָך פינף טאלאנטן, און דער צווייטער נאָך צוויי.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אבער דער דינער וואס האט באקומען איין טאַלאַנט האט נישט געווינען קיין. — מײסטער, דו האסט מיר נאר געגעבן אײן טאלאנט. ווי אַזוי קען איך מאַכן מער געלט?"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yi" altLang="ko-KR" sz="2800">
                <a:solidFill>
                  <a:schemeClr val="tx1">
                    <a:lumMod val="65000"/>
                    <a:lumOff val="35000"/>
                  </a:schemeClr>
                </a:solidFill>
              </a:rPr>
              <a:t>זיין בעל איז געווען בייז. “איר זאָלט האָבן שטעלן מיין געלט אויף אַוועקלייגן ביי די באַנקירס, איך וואָלט באַקומען עס צוריק מיט אינטערעס. דו נישטיק דינסט, גיי ארויס פון מיין הויז!"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לעקציע</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solidFill>
                  <a:schemeClr val="tx1">
                    <a:lumMod val="65000"/>
                    <a:lumOff val="35000"/>
                  </a:schemeClr>
                </a:solidFill>
              </a:rPr>
              <a:t>יאָשקע איז ווארענונג אונדז נישט צו זיין פויל דורך די משל פון טאלאנטן.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עס איז עפּעס מער וויכטיק ווי ווי פיל מיר האָבן באקומען.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די מער וויכטיק זאַך איז צו לעבן אַ לעבן פֿאַר די כבוד פון גאָט דורך געטריי ניצן וואָס איר האָט.</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מיר זאָל אַלע לעבן אַז מין פון לעבן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i" sz="3200">
                <a:solidFill>
                  <a:schemeClr val="tx1">
                    <a:lumMod val="65000"/>
                    <a:lumOff val="35000"/>
                  </a:schemeClr>
                </a:solidFill>
              </a:rPr>
              <a:t>צו זיין געלויבט דורך יאָשקע.</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i" sz="3200"/>
              <a:t>ווער איז יאָשקע?</a:t>
            </a:r>
            <a:r xmlns:a="http://schemas.openxmlformats.org/drawingml/2006/main">
              <a:rPr altLang="en-US" lang="y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rgbClr val="0070c0"/>
                </a:solidFill>
              </a:rPr>
              <a:t>יאָשקע איז ..</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yi" sz="3600">
                <a:solidFill>
                  <a:schemeClr val="tx1">
                    <a:lumMod val="65000"/>
                    <a:lumOff val="35000"/>
                  </a:schemeClr>
                </a:solidFill>
              </a:rPr>
              <a:t>יאָשקע איז אונדזער בעל, וואָס יוואַליוייץ אונדזער לעבן און ריוואָרדז אונדז אַקאָרדינגלי.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solidFill>
                  <a:srgbClr val="ff0000"/>
                </a:solidFill>
              </a:rPr>
              <a:t>הייַנט ס קוויז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i" sz="3200">
                <a:solidFill>
                  <a:schemeClr val="tx1">
                    <a:lumMod val="65000"/>
                    <a:lumOff val="35000"/>
                  </a:schemeClr>
                </a:solidFill>
              </a:rPr>
              <a:t>וואָס האָט דער בעל-הבית פאַרטרוי צו די משרתים בשעת זיי זענען געפאָרן ווייט?</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① </a:t>
            </a:r>
            <a:r xmlns:a="http://schemas.openxmlformats.org/drawingml/2006/main">
              <a:rPr altLang="ko-KR" lang="yi" sz="2800">
                <a:solidFill>
                  <a:schemeClr val="tx1">
                    <a:lumMod val="65000"/>
                    <a:lumOff val="35000"/>
                  </a:schemeClr>
                </a:solidFill>
              </a:rPr>
              <a:t>הויז</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② </a:t>
            </a:r>
            <a:r xmlns:a="http://schemas.openxmlformats.org/drawingml/2006/main">
              <a:rPr altLang="ko-KR" lang="yi" sz="2800">
                <a:solidFill>
                  <a:schemeClr val="tx1">
                    <a:lumMod val="65000"/>
                    <a:lumOff val="35000"/>
                  </a:schemeClr>
                </a:solidFill>
              </a:rPr>
              <a:t>פעלד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③ </a:t>
            </a:r>
            <a:r xmlns:a="http://schemas.openxmlformats.org/drawingml/2006/main">
              <a:rPr altLang="ko-KR" lang="yi" sz="2800">
                <a:solidFill>
                  <a:schemeClr val="tx1">
                    <a:lumMod val="65000"/>
                    <a:lumOff val="35000"/>
                  </a:schemeClr>
                </a:solidFill>
              </a:rPr>
              <a:t>קראָם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chemeClr val="tx1">
                    <a:lumMod val="65000"/>
                    <a:lumOff val="35000"/>
                  </a:schemeClr>
                </a:solidFill>
              </a:rPr>
              <a:t>④ </a:t>
            </a:r>
            <a:r xmlns:a="http://schemas.openxmlformats.org/drawingml/2006/main">
              <a:rPr altLang="ko-KR" lang="yi" sz="2800">
                <a:solidFill>
                  <a:schemeClr val="tx1">
                    <a:lumMod val="65000"/>
                    <a:lumOff val="35000"/>
                  </a:schemeClr>
                </a:solidFill>
              </a:rPr>
              <a:t>טאַלאַנט</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i" sz="2800">
                <a:solidFill>
                  <a:srgbClr val="ff0000"/>
                </a:solidFill>
              </a:rPr>
              <a:t>④ </a:t>
            </a:r>
            <a:r xmlns:a="http://schemas.openxmlformats.org/drawingml/2006/main">
              <a:rPr altLang="ko-KR" lang="yi" sz="2800">
                <a:solidFill>
                  <a:srgbClr val="ff0000"/>
                </a:solidFill>
              </a:rPr>
              <a:t>טאַלאַנט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i" sz="4000"/>
              <a:t>הייַנט ס וואָרט</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yi" sz="3600"/>
              <a:t>— האָט זײַן האַר געענטפֿערט: גוט געשען, גוטער און געטרײַער קנעכט! דו ביסט געווען געטרײַ מיט עטלעכע זאַכן, איך וועל דיך שטעלן פֿאַר אַ סך זאַכן. קום מיטטייל אין דיין האַרס גליק!'</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yi" sz="2800">
                <a:solidFill>
                  <a:schemeClr val="tx1">
                    <a:lumMod val="65000"/>
                    <a:lumOff val="35000"/>
                  </a:schemeClr>
                </a:solidFill>
              </a:rPr>
              <a:t>מתיא</a:t>
            </a:r>
            <a:r xmlns:a="http://schemas.openxmlformats.org/drawingml/2006/main">
              <a:rPr altLang="en-US" lang="yi" sz="2800">
                <a:solidFill>
                  <a:schemeClr val="tx1">
                    <a:lumMod val="65000"/>
                    <a:lumOff val="35000"/>
                  </a:schemeClr>
                </a:solidFill>
              </a:rPr>
              <a:t> </a:t>
            </a:r>
            <a:r xmlns:a="http://schemas.openxmlformats.org/drawingml/2006/main">
              <a:rPr altLang="ko-KR" lang="y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